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279" r:id="rId2"/>
    <p:sldId id="281" r:id="rId3"/>
    <p:sldId id="278" r:id="rId4"/>
    <p:sldId id="280" r:id="rId5"/>
  </p:sldIdLst>
  <p:sldSz cx="21383625" cy="3027521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A3563"/>
        </a:solidFill>
        <a:effectLst/>
        <a:uFillTx/>
        <a:latin typeface="Poppins Light"/>
        <a:ea typeface="Poppins Light"/>
        <a:cs typeface="Poppins Light"/>
        <a:sym typeface="Poppins Light"/>
      </a:defRPr>
    </a:lvl1pPr>
    <a:lvl2pPr marL="0" marR="0" indent="457200" algn="l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A3563"/>
        </a:solidFill>
        <a:effectLst/>
        <a:uFillTx/>
        <a:latin typeface="Poppins Light"/>
        <a:ea typeface="Poppins Light"/>
        <a:cs typeface="Poppins Light"/>
        <a:sym typeface="Poppins Light"/>
      </a:defRPr>
    </a:lvl2pPr>
    <a:lvl3pPr marL="0" marR="0" indent="914400" algn="l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A3563"/>
        </a:solidFill>
        <a:effectLst/>
        <a:uFillTx/>
        <a:latin typeface="Poppins Light"/>
        <a:ea typeface="Poppins Light"/>
        <a:cs typeface="Poppins Light"/>
        <a:sym typeface="Poppins Light"/>
      </a:defRPr>
    </a:lvl3pPr>
    <a:lvl4pPr marL="0" marR="0" indent="1371600" algn="l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A3563"/>
        </a:solidFill>
        <a:effectLst/>
        <a:uFillTx/>
        <a:latin typeface="Poppins Light"/>
        <a:ea typeface="Poppins Light"/>
        <a:cs typeface="Poppins Light"/>
        <a:sym typeface="Poppins Light"/>
      </a:defRPr>
    </a:lvl4pPr>
    <a:lvl5pPr marL="0" marR="0" indent="1828800" algn="l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A3563"/>
        </a:solidFill>
        <a:effectLst/>
        <a:uFillTx/>
        <a:latin typeface="Poppins Light"/>
        <a:ea typeface="Poppins Light"/>
        <a:cs typeface="Poppins Light"/>
        <a:sym typeface="Poppins Light"/>
      </a:defRPr>
    </a:lvl5pPr>
    <a:lvl6pPr marL="0" marR="0" indent="2286000" algn="l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A3563"/>
        </a:solidFill>
        <a:effectLst/>
        <a:uFillTx/>
        <a:latin typeface="Poppins Light"/>
        <a:ea typeface="Poppins Light"/>
        <a:cs typeface="Poppins Light"/>
        <a:sym typeface="Poppins Light"/>
      </a:defRPr>
    </a:lvl6pPr>
    <a:lvl7pPr marL="0" marR="0" indent="2743200" algn="l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A3563"/>
        </a:solidFill>
        <a:effectLst/>
        <a:uFillTx/>
        <a:latin typeface="Poppins Light"/>
        <a:ea typeface="Poppins Light"/>
        <a:cs typeface="Poppins Light"/>
        <a:sym typeface="Poppins Light"/>
      </a:defRPr>
    </a:lvl7pPr>
    <a:lvl8pPr marL="0" marR="0" indent="3200400" algn="l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A3563"/>
        </a:solidFill>
        <a:effectLst/>
        <a:uFillTx/>
        <a:latin typeface="Poppins Light"/>
        <a:ea typeface="Poppins Light"/>
        <a:cs typeface="Poppins Light"/>
        <a:sym typeface="Poppins Light"/>
      </a:defRPr>
    </a:lvl8pPr>
    <a:lvl9pPr marL="0" marR="0" indent="3657600" algn="l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A3563"/>
        </a:solidFill>
        <a:effectLst/>
        <a:uFillTx/>
        <a:latin typeface="Poppins Light"/>
        <a:ea typeface="Poppins Light"/>
        <a:cs typeface="Poppins Light"/>
        <a:sym typeface="Poppins Light"/>
      </a:defRPr>
    </a:lvl9pPr>
  </p:defaultTextStyle>
  <p:extLst>
    <p:ext uri="{EFAFB233-063F-42B5-8137-9DF3F51BA10A}">
      <p15:sldGuideLst xmlns:p15="http://schemas.microsoft.com/office/powerpoint/2012/main">
        <p15:guide id="1" orient="horz" pos="9535">
          <p15:clr>
            <a:srgbClr val="A4A3A4"/>
          </p15:clr>
        </p15:guide>
        <p15:guide id="2" pos="673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70B7"/>
    <a:srgbClr val="0FC1E6"/>
    <a:srgbClr val="99E4F9"/>
    <a:srgbClr val="00BCEF"/>
    <a:srgbClr val="00C6A5"/>
    <a:srgbClr val="66D7F5"/>
    <a:srgbClr val="0A35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536" autoAdjust="0"/>
    <p:restoredTop sz="95557" autoAdjust="0"/>
  </p:normalViewPr>
  <p:slideViewPr>
    <p:cSldViewPr snapToGrid="0" snapToObjects="1">
      <p:cViewPr varScale="1">
        <p:scale>
          <a:sx n="21" d="100"/>
          <a:sy n="21" d="100"/>
        </p:scale>
        <p:origin x="1845" y="58"/>
      </p:cViewPr>
      <p:guideLst>
        <p:guide orient="horz" pos="9535"/>
        <p:guide pos="673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 noRot="1" noChangeAspect="1"/>
          </p:cNvSpPr>
          <p:nvPr>
            <p:ph type="sldImg"/>
          </p:nvPr>
        </p:nvSpPr>
        <p:spPr>
          <a:xfrm>
            <a:off x="2217738" y="685800"/>
            <a:ext cx="2422525" cy="34290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122" name="Shape 12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42100732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&amp;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headline">
            <a:extLst>
              <a:ext uri="{FF2B5EF4-FFF2-40B4-BE49-F238E27FC236}">
                <a16:creationId xmlns:a16="http://schemas.microsoft.com/office/drawing/2014/main" id="{C58105BA-5D9C-4A98-8C70-AD1305AA7B93}"/>
              </a:ext>
            </a:extLst>
          </p:cNvPr>
          <p:cNvSpPr txBox="1">
            <a:spLocks noGrp="1"/>
          </p:cNvSpPr>
          <p:nvPr>
            <p:ph type="body" sz="quarter" idx="23" hasCustomPrompt="1"/>
          </p:nvPr>
        </p:nvSpPr>
        <p:spPr>
          <a:xfrm>
            <a:off x="949369" y="5563191"/>
            <a:ext cx="20166739" cy="1311128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>
              <a:defRPr sz="6600" b="1" baseline="0"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r>
              <a:rPr lang="de-DE" dirty="0" smtClean="0"/>
              <a:t>TITEL IN GROSSBUCHSTABEN möglichst 1 zeilig</a:t>
            </a:r>
            <a:endParaRPr lang="de-DE" dirty="0"/>
          </a:p>
        </p:txBody>
      </p:sp>
      <p:sp>
        <p:nvSpPr>
          <p:cNvPr id="11" name="Subheadline">
            <a:extLst>
              <a:ext uri="{FF2B5EF4-FFF2-40B4-BE49-F238E27FC236}">
                <a16:creationId xmlns:a16="http://schemas.microsoft.com/office/drawing/2014/main" id="{ED75B805-C405-41D8-BAFF-66CB7F8B2F34}"/>
              </a:ext>
            </a:extLst>
          </p:cNvPr>
          <p:cNvSpPr txBox="1">
            <a:spLocks noGrp="1"/>
          </p:cNvSpPr>
          <p:nvPr>
            <p:ph type="body" sz="quarter" idx="27" hasCustomPrompt="1"/>
          </p:nvPr>
        </p:nvSpPr>
        <p:spPr>
          <a:xfrm>
            <a:off x="949366" y="7139615"/>
            <a:ext cx="15353077" cy="1532727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marR="0" indent="0" algn="l" defTabSz="1822126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baseline="0">
                <a:latin typeface="Poppins Light" panose="00000400000000000000" pitchFamily="2" charset="0"/>
                <a:cs typeface="Poppins Light" panose="00000400000000000000" pitchFamily="2" charset="0"/>
              </a:defRPr>
            </a:lvl1pPr>
          </a:lstStyle>
          <a:p>
            <a:r>
              <a:rPr lang="de-DE" dirty="0" smtClean="0"/>
              <a:t>VOLLER PROJEKTNAME IN GROSSBUCHSTABEN </a:t>
            </a:r>
            <a:r>
              <a:rPr lang="de-DE" dirty="0" err="1" smtClean="0"/>
              <a:t>max</a:t>
            </a:r>
            <a:r>
              <a:rPr lang="de-DE" dirty="0" smtClean="0"/>
              <a:t> 2 zeilig</a:t>
            </a:r>
          </a:p>
          <a:p>
            <a:r>
              <a:rPr lang="de-DE" dirty="0" smtClean="0"/>
              <a:t>UNTERSTRICHEN / IN GROSSBUCHSTABEN </a:t>
            </a:r>
            <a:r>
              <a:rPr lang="de-DE" dirty="0" err="1" smtClean="0"/>
              <a:t>max</a:t>
            </a:r>
            <a:r>
              <a:rPr lang="de-DE" dirty="0" smtClean="0"/>
              <a:t> 2 zeilig</a:t>
            </a:r>
            <a:endParaRPr lang="de-DE" dirty="0"/>
          </a:p>
        </p:txBody>
      </p:sp>
      <p:sp>
        <p:nvSpPr>
          <p:cNvPr id="12" name="Subheadline">
            <a:extLst>
              <a:ext uri="{FF2B5EF4-FFF2-40B4-BE49-F238E27FC236}">
                <a16:creationId xmlns:a16="http://schemas.microsoft.com/office/drawing/2014/main" id="{DEF05059-FA4D-46C0-BBAB-48612AB3C857}"/>
              </a:ext>
            </a:extLst>
          </p:cNvPr>
          <p:cNvSpPr txBox="1">
            <a:spLocks noGrp="1"/>
          </p:cNvSpPr>
          <p:nvPr>
            <p:ph type="body" sz="quarter" idx="28" hasCustomPrompt="1"/>
          </p:nvPr>
        </p:nvSpPr>
        <p:spPr>
          <a:xfrm>
            <a:off x="14957610" y="25409876"/>
            <a:ext cx="5683996" cy="1938992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algn="r">
              <a:lnSpc>
                <a:spcPct val="150000"/>
              </a:lnSpc>
              <a:defRPr sz="2000" b="0" baseline="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r>
              <a:rPr lang="de-DE" dirty="0" smtClean="0"/>
              <a:t>KONTAKTDATEN</a:t>
            </a:r>
          </a:p>
          <a:p>
            <a:r>
              <a:rPr lang="de-DE" dirty="0" smtClean="0"/>
              <a:t>Vorname Nachname</a:t>
            </a:r>
            <a:br>
              <a:rPr lang="de-DE" dirty="0" smtClean="0"/>
            </a:br>
            <a:r>
              <a:rPr lang="de-DE" dirty="0" smtClean="0"/>
              <a:t>Institution / Unternehmen</a:t>
            </a:r>
            <a:br>
              <a:rPr lang="de-DE" dirty="0" smtClean="0"/>
            </a:br>
            <a:r>
              <a:rPr lang="de-DE" dirty="0" smtClean="0"/>
              <a:t>Kontaktmöglichkeit</a:t>
            </a:r>
            <a:endParaRPr dirty="0"/>
          </a:p>
        </p:txBody>
      </p:sp>
      <p:sp>
        <p:nvSpPr>
          <p:cNvPr id="3" name="Bildplatzhalter 2"/>
          <p:cNvSpPr>
            <a:spLocks noGrp="1"/>
          </p:cNvSpPr>
          <p:nvPr>
            <p:ph type="pic" sz="quarter" idx="29"/>
          </p:nvPr>
        </p:nvSpPr>
        <p:spPr>
          <a:xfrm>
            <a:off x="14420365" y="9086853"/>
            <a:ext cx="6221239" cy="6005753"/>
          </a:xfrm>
          <a:prstGeom prst="ellipse">
            <a:avLst/>
          </a:prstGeom>
        </p:spPr>
        <p:txBody>
          <a:bodyPr/>
          <a:lstStyle>
            <a:lvl1pPr>
              <a:defRPr sz="2400"/>
            </a:lvl1pPr>
          </a:lstStyle>
          <a:p>
            <a:endParaRPr lang="hu-HU" dirty="0"/>
          </a:p>
        </p:txBody>
      </p:sp>
      <p:sp>
        <p:nvSpPr>
          <p:cNvPr id="15" name="Subheadline">
            <a:extLst>
              <a:ext uri="{FF2B5EF4-FFF2-40B4-BE49-F238E27FC236}">
                <a16:creationId xmlns:a16="http://schemas.microsoft.com/office/drawing/2014/main" id="{DEF05059-FA4D-46C0-BBAB-48612AB3C857}"/>
              </a:ext>
            </a:extLst>
          </p:cNvPr>
          <p:cNvSpPr txBox="1">
            <a:spLocks noGrp="1"/>
          </p:cNvSpPr>
          <p:nvPr>
            <p:ph type="body" sz="quarter" idx="32" hasCustomPrompt="1"/>
          </p:nvPr>
        </p:nvSpPr>
        <p:spPr>
          <a:xfrm>
            <a:off x="14420366" y="15545976"/>
            <a:ext cx="6221239" cy="1172629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algn="r">
              <a:lnSpc>
                <a:spcPct val="130000"/>
              </a:lnSpc>
              <a:defRPr sz="1800" b="0">
                <a:latin typeface="Roboto Slab Light" pitchFamily="2" charset="0"/>
                <a:ea typeface="Roboto Slab Light" pitchFamily="2" charset="0"/>
                <a:cs typeface="Poppins SemiBold" panose="00000700000000000000" pitchFamily="2" charset="0"/>
              </a:defRPr>
            </a:lvl1pPr>
          </a:lstStyle>
          <a:p>
            <a:r>
              <a:rPr lang="de-DE" dirty="0" smtClean="0"/>
              <a:t>Bildunterschrift</a:t>
            </a:r>
          </a:p>
          <a:p>
            <a:r>
              <a:rPr lang="de-DE" dirty="0" smtClean="0"/>
              <a:t>Mehrzeilig</a:t>
            </a:r>
          </a:p>
          <a:p>
            <a:r>
              <a:rPr lang="de-DE" dirty="0" smtClean="0"/>
              <a:t>Mit Extra Infos</a:t>
            </a:r>
            <a:endParaRPr dirty="0"/>
          </a:p>
        </p:txBody>
      </p:sp>
      <p:sp>
        <p:nvSpPr>
          <p:cNvPr id="39" name="Textplatzhalter 38"/>
          <p:cNvSpPr>
            <a:spLocks noGrp="1"/>
          </p:cNvSpPr>
          <p:nvPr>
            <p:ph type="body" sz="quarter" idx="37" hasCustomPrompt="1"/>
          </p:nvPr>
        </p:nvSpPr>
        <p:spPr>
          <a:xfrm>
            <a:off x="16664387" y="2189555"/>
            <a:ext cx="3985823" cy="970596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800" baseline="0">
                <a:solidFill>
                  <a:schemeClr val="bg1"/>
                </a:solidFill>
                <a:latin typeface="Roboto Slab Light" pitchFamily="2" charset="0"/>
                <a:ea typeface="Roboto Slab Light" pitchFamily="2" charset="0"/>
              </a:defRPr>
            </a:lvl1pPr>
            <a:lvl2pPr>
              <a:defRPr sz="2400">
                <a:latin typeface="Roboto Slab Light" pitchFamily="2" charset="0"/>
                <a:ea typeface="Roboto Slab Light" pitchFamily="2" charset="0"/>
              </a:defRPr>
            </a:lvl2pPr>
            <a:lvl3pPr>
              <a:defRPr sz="2400">
                <a:latin typeface="Roboto Slab Light" pitchFamily="2" charset="0"/>
                <a:ea typeface="Roboto Slab Light" pitchFamily="2" charset="0"/>
              </a:defRPr>
            </a:lvl3pPr>
            <a:lvl4pPr>
              <a:defRPr sz="2400">
                <a:latin typeface="Roboto Slab Light" pitchFamily="2" charset="0"/>
                <a:ea typeface="Roboto Slab Light" pitchFamily="2" charset="0"/>
              </a:defRPr>
            </a:lvl4pPr>
            <a:lvl5pPr>
              <a:defRPr sz="2400">
                <a:latin typeface="Roboto Slab Light" pitchFamily="2" charset="0"/>
                <a:ea typeface="Roboto Slab Light" pitchFamily="2" charset="0"/>
              </a:defRPr>
            </a:lvl5pPr>
          </a:lstStyle>
          <a:p>
            <a:pPr lvl="0"/>
            <a:r>
              <a:rPr lang="de-DE" dirty="0" smtClean="0"/>
              <a:t>Expertisen eingeben</a:t>
            </a:r>
          </a:p>
          <a:p>
            <a:pPr lvl="0"/>
            <a:r>
              <a:rPr lang="de-DE" dirty="0" smtClean="0"/>
              <a:t>Zweite </a:t>
            </a:r>
            <a:r>
              <a:rPr lang="de-DE" dirty="0" err="1" smtClean="0"/>
              <a:t>ANgabe</a:t>
            </a:r>
            <a:endParaRPr lang="de-DE" dirty="0" smtClean="0"/>
          </a:p>
        </p:txBody>
      </p:sp>
      <p:sp>
        <p:nvSpPr>
          <p:cNvPr id="40" name="Subheadline">
            <a:extLst>
              <a:ext uri="{FF2B5EF4-FFF2-40B4-BE49-F238E27FC236}">
                <a16:creationId xmlns:a16="http://schemas.microsoft.com/office/drawing/2014/main" id="{DEF05059-FA4D-46C0-BBAB-48612AB3C857}"/>
              </a:ext>
            </a:extLst>
          </p:cNvPr>
          <p:cNvSpPr txBox="1">
            <a:spLocks noGrp="1"/>
          </p:cNvSpPr>
          <p:nvPr>
            <p:ph type="body" sz="quarter" idx="38" hasCustomPrompt="1"/>
          </p:nvPr>
        </p:nvSpPr>
        <p:spPr>
          <a:xfrm>
            <a:off x="1659344" y="9748897"/>
            <a:ext cx="11274715" cy="2012859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algn="l">
              <a:lnSpc>
                <a:spcPct val="150000"/>
              </a:lnSpc>
              <a:defRPr kumimoji="0" lang="de-DE" sz="2400" b="0" i="0" u="none" strike="noStrike" cap="none" spc="0" normalizeH="0" baseline="0" dirty="0" smtClean="0">
                <a:ln>
                  <a:noFill/>
                </a:ln>
                <a:solidFill>
                  <a:srgbClr val="0A3563"/>
                </a:solidFill>
                <a:effectLst/>
                <a:uFillTx/>
                <a:latin typeface="Roboto Slab Light" pitchFamily="2" charset="0"/>
                <a:ea typeface="Roboto Slab Light" pitchFamily="2" charset="0"/>
                <a:cs typeface="Poppins Light"/>
                <a:sym typeface="Poppins Light"/>
              </a:defRPr>
            </a:lvl1pPr>
          </a:lstStyle>
          <a:p>
            <a:pPr>
              <a:lnSpc>
                <a:spcPct val="130000"/>
              </a:lnSpc>
            </a:pPr>
            <a:r>
              <a:rPr lang="de-DE" sz="2400" dirty="0" smtClean="0">
                <a:latin typeface="Roboto Slab Light" pitchFamily="2" charset="0"/>
                <a:ea typeface="Roboto Slab Light" pitchFamily="2" charset="0"/>
              </a:rPr>
              <a:t>Was ist das Ziel (</a:t>
            </a:r>
            <a:r>
              <a:rPr lang="de-DE" sz="2400" dirty="0" err="1" smtClean="0">
                <a:latin typeface="Roboto Slab Light" pitchFamily="2" charset="0"/>
                <a:ea typeface="Roboto Slab Light" pitchFamily="2" charset="0"/>
              </a:rPr>
              <a:t>max</a:t>
            </a:r>
            <a:r>
              <a:rPr lang="de-DE" sz="2400" dirty="0" smtClean="0">
                <a:latin typeface="Roboto Slab Light" pitchFamily="2" charset="0"/>
                <a:ea typeface="Roboto Slab Light" pitchFamily="2" charset="0"/>
              </a:rPr>
              <a:t> 280 Zeichen). </a:t>
            </a:r>
            <a:r>
              <a:rPr lang="de-DE" sz="2400" dirty="0" err="1" smtClean="0">
                <a:latin typeface="Roboto Slab Light" pitchFamily="2" charset="0"/>
                <a:ea typeface="Roboto Slab Light" pitchFamily="2" charset="0"/>
              </a:rPr>
              <a:t>Lorem</a:t>
            </a:r>
            <a:r>
              <a:rPr lang="de-DE" sz="2400" dirty="0" smtClean="0">
                <a:latin typeface="Roboto Slab Light" pitchFamily="2" charset="0"/>
                <a:ea typeface="Roboto Slab Light" pitchFamily="2" charset="0"/>
              </a:rPr>
              <a:t> </a:t>
            </a:r>
            <a:r>
              <a:rPr lang="de-DE" sz="2400" dirty="0" err="1" smtClean="0">
                <a:latin typeface="Roboto Slab Light" pitchFamily="2" charset="0"/>
                <a:ea typeface="Roboto Slab Light" pitchFamily="2" charset="0"/>
              </a:rPr>
              <a:t>ipsum</a:t>
            </a:r>
            <a:r>
              <a:rPr lang="de-DE" sz="2400" dirty="0" smtClean="0">
                <a:latin typeface="Roboto Slab Light" pitchFamily="2" charset="0"/>
                <a:ea typeface="Roboto Slab Light" pitchFamily="2" charset="0"/>
              </a:rPr>
              <a:t> </a:t>
            </a:r>
            <a:r>
              <a:rPr lang="de-DE" sz="2400" dirty="0" err="1" smtClean="0">
                <a:latin typeface="Roboto Slab Light" pitchFamily="2" charset="0"/>
                <a:ea typeface="Roboto Slab Light" pitchFamily="2" charset="0"/>
              </a:rPr>
              <a:t>dolor</a:t>
            </a:r>
            <a:r>
              <a:rPr lang="de-DE" sz="2400" dirty="0" smtClean="0">
                <a:latin typeface="Roboto Slab Light" pitchFamily="2" charset="0"/>
                <a:ea typeface="Roboto Slab Light" pitchFamily="2" charset="0"/>
              </a:rPr>
              <a:t> </a:t>
            </a:r>
            <a:r>
              <a:rPr lang="de-DE" sz="2400" dirty="0" err="1" smtClean="0">
                <a:latin typeface="Roboto Slab Light" pitchFamily="2" charset="0"/>
                <a:ea typeface="Roboto Slab Light" pitchFamily="2" charset="0"/>
              </a:rPr>
              <a:t>sit</a:t>
            </a:r>
            <a:r>
              <a:rPr lang="de-DE" sz="2400" dirty="0" smtClean="0">
                <a:latin typeface="Roboto Slab Light" pitchFamily="2" charset="0"/>
                <a:ea typeface="Roboto Slab Light" pitchFamily="2" charset="0"/>
              </a:rPr>
              <a:t> </a:t>
            </a:r>
            <a:r>
              <a:rPr lang="de-DE" sz="2400" dirty="0" err="1" smtClean="0">
                <a:latin typeface="Roboto Slab Light" pitchFamily="2" charset="0"/>
                <a:ea typeface="Roboto Slab Light" pitchFamily="2" charset="0"/>
              </a:rPr>
              <a:t>amet</a:t>
            </a:r>
            <a:r>
              <a:rPr lang="de-DE" sz="2400" dirty="0" smtClean="0">
                <a:latin typeface="Roboto Slab Light" pitchFamily="2" charset="0"/>
                <a:ea typeface="Roboto Slab Light" pitchFamily="2" charset="0"/>
              </a:rPr>
              <a:t>, </a:t>
            </a:r>
            <a:r>
              <a:rPr lang="de-DE" sz="2400" dirty="0" err="1" smtClean="0">
                <a:latin typeface="Roboto Slab Light" pitchFamily="2" charset="0"/>
                <a:ea typeface="Roboto Slab Light" pitchFamily="2" charset="0"/>
              </a:rPr>
              <a:t>consetetur</a:t>
            </a:r>
            <a:r>
              <a:rPr lang="de-DE" sz="2400" dirty="0" smtClean="0">
                <a:latin typeface="Roboto Slab Light" pitchFamily="2" charset="0"/>
                <a:ea typeface="Roboto Slab Light" pitchFamily="2" charset="0"/>
              </a:rPr>
              <a:t> </a:t>
            </a:r>
            <a:r>
              <a:rPr lang="de-DE" sz="2400" dirty="0" err="1" smtClean="0">
                <a:latin typeface="Roboto Slab Light" pitchFamily="2" charset="0"/>
                <a:ea typeface="Roboto Slab Light" pitchFamily="2" charset="0"/>
              </a:rPr>
              <a:t>sadipscing</a:t>
            </a:r>
            <a:r>
              <a:rPr lang="de-DE" sz="2400" dirty="0" smtClean="0">
                <a:latin typeface="Roboto Slab Light" pitchFamily="2" charset="0"/>
                <a:ea typeface="Roboto Slab Light" pitchFamily="2" charset="0"/>
              </a:rPr>
              <a:t> </a:t>
            </a:r>
            <a:r>
              <a:rPr lang="de-DE" sz="2400" dirty="0" err="1" smtClean="0">
                <a:latin typeface="Roboto Slab Light" pitchFamily="2" charset="0"/>
                <a:ea typeface="Roboto Slab Light" pitchFamily="2" charset="0"/>
              </a:rPr>
              <a:t>elitr</a:t>
            </a:r>
            <a:r>
              <a:rPr lang="de-DE" sz="2400" dirty="0" smtClean="0">
                <a:latin typeface="Roboto Slab Light" pitchFamily="2" charset="0"/>
                <a:ea typeface="Roboto Slab Light" pitchFamily="2" charset="0"/>
              </a:rPr>
              <a:t>, </a:t>
            </a:r>
            <a:r>
              <a:rPr lang="de-DE" sz="2400" dirty="0" err="1" smtClean="0">
                <a:latin typeface="Roboto Slab Light" pitchFamily="2" charset="0"/>
                <a:ea typeface="Roboto Slab Light" pitchFamily="2" charset="0"/>
              </a:rPr>
              <a:t>sed</a:t>
            </a:r>
            <a:r>
              <a:rPr lang="de-DE" sz="2400" dirty="0" smtClean="0">
                <a:latin typeface="Roboto Slab Light" pitchFamily="2" charset="0"/>
                <a:ea typeface="Roboto Slab Light" pitchFamily="2" charset="0"/>
              </a:rPr>
              <a:t> </a:t>
            </a:r>
            <a:r>
              <a:rPr lang="de-DE" sz="2400" dirty="0" err="1" smtClean="0">
                <a:latin typeface="Roboto Slab Light" pitchFamily="2" charset="0"/>
                <a:ea typeface="Roboto Slab Light" pitchFamily="2" charset="0"/>
              </a:rPr>
              <a:t>diam</a:t>
            </a:r>
            <a:r>
              <a:rPr lang="de-DE" sz="2400" dirty="0" smtClean="0">
                <a:latin typeface="Roboto Slab Light" pitchFamily="2" charset="0"/>
                <a:ea typeface="Roboto Slab Light" pitchFamily="2" charset="0"/>
              </a:rPr>
              <a:t> </a:t>
            </a:r>
            <a:r>
              <a:rPr lang="de-DE" sz="2400" dirty="0" err="1" smtClean="0">
                <a:latin typeface="Roboto Slab Light" pitchFamily="2" charset="0"/>
                <a:ea typeface="Roboto Slab Light" pitchFamily="2" charset="0"/>
              </a:rPr>
              <a:t>nonumy</a:t>
            </a:r>
            <a:r>
              <a:rPr lang="de-DE" sz="2400" dirty="0" smtClean="0">
                <a:latin typeface="Roboto Slab Light" pitchFamily="2" charset="0"/>
                <a:ea typeface="Roboto Slab Light" pitchFamily="2" charset="0"/>
              </a:rPr>
              <a:t> </a:t>
            </a:r>
            <a:r>
              <a:rPr lang="de-DE" sz="2400" dirty="0" err="1" smtClean="0">
                <a:latin typeface="Roboto Slab Light" pitchFamily="2" charset="0"/>
                <a:ea typeface="Roboto Slab Light" pitchFamily="2" charset="0"/>
              </a:rPr>
              <a:t>eirmod</a:t>
            </a:r>
            <a:r>
              <a:rPr lang="de-DE" sz="2400" dirty="0" smtClean="0">
                <a:latin typeface="Roboto Slab Light" pitchFamily="2" charset="0"/>
                <a:ea typeface="Roboto Slab Light" pitchFamily="2" charset="0"/>
              </a:rPr>
              <a:t> </a:t>
            </a:r>
            <a:r>
              <a:rPr lang="de-DE" sz="2400" dirty="0" err="1" smtClean="0">
                <a:latin typeface="Roboto Slab Light" pitchFamily="2" charset="0"/>
                <a:ea typeface="Roboto Slab Light" pitchFamily="2" charset="0"/>
              </a:rPr>
              <a:t>tempor</a:t>
            </a:r>
            <a:r>
              <a:rPr lang="de-DE" sz="2400" dirty="0" smtClean="0">
                <a:latin typeface="Roboto Slab Light" pitchFamily="2" charset="0"/>
                <a:ea typeface="Roboto Slab Light" pitchFamily="2" charset="0"/>
              </a:rPr>
              <a:t> </a:t>
            </a:r>
            <a:r>
              <a:rPr lang="de-DE" sz="2400" dirty="0" err="1" smtClean="0">
                <a:latin typeface="Roboto Slab Light" pitchFamily="2" charset="0"/>
                <a:ea typeface="Roboto Slab Light" pitchFamily="2" charset="0"/>
              </a:rPr>
              <a:t>invidunt</a:t>
            </a:r>
            <a:r>
              <a:rPr lang="de-DE" sz="2400" dirty="0" smtClean="0">
                <a:latin typeface="Roboto Slab Light" pitchFamily="2" charset="0"/>
                <a:ea typeface="Roboto Slab Light" pitchFamily="2" charset="0"/>
              </a:rPr>
              <a:t> </a:t>
            </a:r>
            <a:r>
              <a:rPr lang="de-DE" sz="2400" dirty="0" err="1" smtClean="0">
                <a:latin typeface="Roboto Slab Light" pitchFamily="2" charset="0"/>
                <a:ea typeface="Roboto Slab Light" pitchFamily="2" charset="0"/>
              </a:rPr>
              <a:t>ut</a:t>
            </a:r>
            <a:r>
              <a:rPr lang="de-DE" sz="2400" dirty="0" smtClean="0">
                <a:latin typeface="Roboto Slab Light" pitchFamily="2" charset="0"/>
                <a:ea typeface="Roboto Slab Light" pitchFamily="2" charset="0"/>
              </a:rPr>
              <a:t> </a:t>
            </a:r>
            <a:r>
              <a:rPr lang="de-DE" sz="2400" dirty="0" err="1" smtClean="0">
                <a:latin typeface="Roboto Slab Light" pitchFamily="2" charset="0"/>
                <a:ea typeface="Roboto Slab Light" pitchFamily="2" charset="0"/>
              </a:rPr>
              <a:t>labore</a:t>
            </a:r>
            <a:r>
              <a:rPr lang="de-DE" sz="2400" dirty="0" smtClean="0">
                <a:latin typeface="Roboto Slab Light" pitchFamily="2" charset="0"/>
                <a:ea typeface="Roboto Slab Light" pitchFamily="2" charset="0"/>
              </a:rPr>
              <a:t> et </a:t>
            </a:r>
            <a:r>
              <a:rPr lang="de-DE" sz="2400" dirty="0" err="1" smtClean="0">
                <a:latin typeface="Roboto Slab Light" pitchFamily="2" charset="0"/>
                <a:ea typeface="Roboto Slab Light" pitchFamily="2" charset="0"/>
              </a:rPr>
              <a:t>dolore</a:t>
            </a:r>
            <a:r>
              <a:rPr lang="de-DE" sz="2400" dirty="0" smtClean="0">
                <a:latin typeface="Roboto Slab Light" pitchFamily="2" charset="0"/>
                <a:ea typeface="Roboto Slab Light" pitchFamily="2" charset="0"/>
              </a:rPr>
              <a:t> magna </a:t>
            </a:r>
            <a:r>
              <a:rPr lang="de-DE" sz="2400" dirty="0" err="1" smtClean="0">
                <a:latin typeface="Roboto Slab Light" pitchFamily="2" charset="0"/>
                <a:ea typeface="Roboto Slab Light" pitchFamily="2" charset="0"/>
              </a:rPr>
              <a:t>aliquyam</a:t>
            </a:r>
            <a:r>
              <a:rPr lang="de-DE" sz="2400" dirty="0" smtClean="0">
                <a:latin typeface="Roboto Slab Light" pitchFamily="2" charset="0"/>
                <a:ea typeface="Roboto Slab Light" pitchFamily="2" charset="0"/>
              </a:rPr>
              <a:t> </a:t>
            </a:r>
            <a:r>
              <a:rPr lang="de-DE" sz="2400" dirty="0" err="1" smtClean="0">
                <a:latin typeface="Roboto Slab Light" pitchFamily="2" charset="0"/>
                <a:ea typeface="Roboto Slab Light" pitchFamily="2" charset="0"/>
              </a:rPr>
              <a:t>erat</a:t>
            </a:r>
            <a:r>
              <a:rPr lang="de-DE" sz="2400" dirty="0" smtClean="0">
                <a:latin typeface="Roboto Slab Light" pitchFamily="2" charset="0"/>
                <a:ea typeface="Roboto Slab Light" pitchFamily="2" charset="0"/>
              </a:rPr>
              <a:t>, </a:t>
            </a:r>
            <a:r>
              <a:rPr lang="de-DE" sz="2400" dirty="0" err="1" smtClean="0">
                <a:latin typeface="Roboto Slab Light" pitchFamily="2" charset="0"/>
                <a:ea typeface="Roboto Slab Light" pitchFamily="2" charset="0"/>
              </a:rPr>
              <a:t>sed</a:t>
            </a:r>
            <a:r>
              <a:rPr lang="de-DE" sz="2400" dirty="0" smtClean="0">
                <a:latin typeface="Roboto Slab Light" pitchFamily="2" charset="0"/>
                <a:ea typeface="Roboto Slab Light" pitchFamily="2" charset="0"/>
              </a:rPr>
              <a:t> </a:t>
            </a:r>
            <a:r>
              <a:rPr lang="de-DE" sz="2400" dirty="0" err="1" smtClean="0">
                <a:latin typeface="Roboto Slab Light" pitchFamily="2" charset="0"/>
                <a:ea typeface="Roboto Slab Light" pitchFamily="2" charset="0"/>
              </a:rPr>
              <a:t>diam</a:t>
            </a:r>
            <a:r>
              <a:rPr lang="de-DE" sz="2400" dirty="0" smtClean="0">
                <a:latin typeface="Roboto Slab Light" pitchFamily="2" charset="0"/>
                <a:ea typeface="Roboto Slab Light" pitchFamily="2" charset="0"/>
              </a:rPr>
              <a:t> </a:t>
            </a:r>
            <a:r>
              <a:rPr lang="de-DE" sz="2400" dirty="0" err="1" smtClean="0">
                <a:latin typeface="Roboto Slab Light" pitchFamily="2" charset="0"/>
                <a:ea typeface="Roboto Slab Light" pitchFamily="2" charset="0"/>
              </a:rPr>
              <a:t>voluptua</a:t>
            </a:r>
            <a:r>
              <a:rPr lang="de-DE" sz="2400" dirty="0" smtClean="0">
                <a:latin typeface="Roboto Slab Light" pitchFamily="2" charset="0"/>
                <a:ea typeface="Roboto Slab Light" pitchFamily="2" charset="0"/>
              </a:rPr>
              <a:t>. At </a:t>
            </a:r>
            <a:r>
              <a:rPr lang="de-DE" sz="2400" dirty="0" err="1" smtClean="0">
                <a:latin typeface="Roboto Slab Light" pitchFamily="2" charset="0"/>
                <a:ea typeface="Roboto Slab Light" pitchFamily="2" charset="0"/>
              </a:rPr>
              <a:t>vero</a:t>
            </a:r>
            <a:r>
              <a:rPr lang="de-DE" sz="2400" dirty="0" smtClean="0">
                <a:latin typeface="Roboto Slab Light" pitchFamily="2" charset="0"/>
                <a:ea typeface="Roboto Slab Light" pitchFamily="2" charset="0"/>
              </a:rPr>
              <a:t> </a:t>
            </a:r>
            <a:r>
              <a:rPr lang="de-DE" sz="2400" dirty="0" err="1" smtClean="0">
                <a:latin typeface="Roboto Slab Light" pitchFamily="2" charset="0"/>
                <a:ea typeface="Roboto Slab Light" pitchFamily="2" charset="0"/>
              </a:rPr>
              <a:t>eos</a:t>
            </a:r>
            <a:r>
              <a:rPr lang="de-DE" sz="2400" dirty="0" smtClean="0">
                <a:latin typeface="Roboto Slab Light" pitchFamily="2" charset="0"/>
                <a:ea typeface="Roboto Slab Light" pitchFamily="2" charset="0"/>
              </a:rPr>
              <a:t> et </a:t>
            </a:r>
            <a:r>
              <a:rPr lang="de-DE" sz="2400" dirty="0" err="1" smtClean="0">
                <a:latin typeface="Roboto Slab Light" pitchFamily="2" charset="0"/>
                <a:ea typeface="Roboto Slab Light" pitchFamily="2" charset="0"/>
              </a:rPr>
              <a:t>accusam</a:t>
            </a:r>
            <a:r>
              <a:rPr lang="de-DE" sz="2400" dirty="0" smtClean="0">
                <a:latin typeface="Roboto Slab Light" pitchFamily="2" charset="0"/>
                <a:ea typeface="Roboto Slab Light" pitchFamily="2" charset="0"/>
              </a:rPr>
              <a:t> et </a:t>
            </a:r>
            <a:r>
              <a:rPr lang="de-DE" sz="2400" dirty="0" err="1" smtClean="0">
                <a:latin typeface="Roboto Slab Light" pitchFamily="2" charset="0"/>
                <a:ea typeface="Roboto Slab Light" pitchFamily="2" charset="0"/>
              </a:rPr>
              <a:t>justo</a:t>
            </a:r>
            <a:r>
              <a:rPr lang="de-DE" sz="2400" dirty="0" smtClean="0">
                <a:latin typeface="Roboto Slab Light" pitchFamily="2" charset="0"/>
                <a:ea typeface="Roboto Slab Light" pitchFamily="2" charset="0"/>
              </a:rPr>
              <a:t> </a:t>
            </a:r>
            <a:r>
              <a:rPr lang="de-DE" sz="2400" dirty="0" err="1" smtClean="0">
                <a:latin typeface="Roboto Slab Light" pitchFamily="2" charset="0"/>
                <a:ea typeface="Roboto Slab Light" pitchFamily="2" charset="0"/>
              </a:rPr>
              <a:t>duo</a:t>
            </a:r>
            <a:r>
              <a:rPr lang="de-DE" sz="2400" dirty="0" smtClean="0">
                <a:latin typeface="Roboto Slab Light" pitchFamily="2" charset="0"/>
                <a:ea typeface="Roboto Slab Light" pitchFamily="2" charset="0"/>
              </a:rPr>
              <a:t> </a:t>
            </a:r>
            <a:r>
              <a:rPr lang="de-DE" sz="2400" dirty="0" err="1" smtClean="0">
                <a:latin typeface="Roboto Slab Light" pitchFamily="2" charset="0"/>
                <a:ea typeface="Roboto Slab Light" pitchFamily="2" charset="0"/>
              </a:rPr>
              <a:t>dolores</a:t>
            </a:r>
            <a:r>
              <a:rPr lang="de-DE" sz="2400" dirty="0" smtClean="0">
                <a:latin typeface="Roboto Slab Light" pitchFamily="2" charset="0"/>
                <a:ea typeface="Roboto Slab Light" pitchFamily="2" charset="0"/>
              </a:rPr>
              <a:t> et </a:t>
            </a:r>
            <a:r>
              <a:rPr lang="de-DE" sz="2400" dirty="0" err="1" smtClean="0">
                <a:latin typeface="Roboto Slab Light" pitchFamily="2" charset="0"/>
                <a:ea typeface="Roboto Slab Light" pitchFamily="2" charset="0"/>
              </a:rPr>
              <a:t>ea</a:t>
            </a:r>
            <a:r>
              <a:rPr lang="de-DE" sz="2400" dirty="0" smtClean="0">
                <a:latin typeface="Roboto Slab Light" pitchFamily="2" charset="0"/>
                <a:ea typeface="Roboto Slab Light" pitchFamily="2" charset="0"/>
              </a:rPr>
              <a:t> </a:t>
            </a:r>
            <a:r>
              <a:rPr lang="de-DE" sz="2400" dirty="0" err="1" smtClean="0">
                <a:latin typeface="Roboto Slab Light" pitchFamily="2" charset="0"/>
                <a:ea typeface="Roboto Slab Light" pitchFamily="2" charset="0"/>
              </a:rPr>
              <a:t>rebum</a:t>
            </a:r>
            <a:r>
              <a:rPr lang="de-DE" sz="2400" dirty="0" smtClean="0">
                <a:latin typeface="Roboto Slab Light" pitchFamily="2" charset="0"/>
                <a:ea typeface="Roboto Slab Light" pitchFamily="2" charset="0"/>
              </a:rPr>
              <a:t>. Stet </a:t>
            </a:r>
            <a:r>
              <a:rPr lang="de-DE" sz="2400" dirty="0" err="1" smtClean="0">
                <a:latin typeface="Roboto Slab Light" pitchFamily="2" charset="0"/>
                <a:ea typeface="Roboto Slab Light" pitchFamily="2" charset="0"/>
              </a:rPr>
              <a:t>clita</a:t>
            </a:r>
            <a:r>
              <a:rPr lang="de-DE" sz="2400" dirty="0" smtClean="0">
                <a:latin typeface="Roboto Slab Light" pitchFamily="2" charset="0"/>
                <a:ea typeface="Roboto Slab Light" pitchFamily="2" charset="0"/>
              </a:rPr>
              <a:t> </a:t>
            </a:r>
            <a:r>
              <a:rPr lang="de-DE" sz="2400" dirty="0" err="1" smtClean="0">
                <a:latin typeface="Roboto Slab Light" pitchFamily="2" charset="0"/>
                <a:ea typeface="Roboto Slab Light" pitchFamily="2" charset="0"/>
              </a:rPr>
              <a:t>kasd</a:t>
            </a:r>
            <a:r>
              <a:rPr lang="de-DE" sz="2400" dirty="0" smtClean="0">
                <a:latin typeface="Roboto Slab Light" pitchFamily="2" charset="0"/>
                <a:ea typeface="Roboto Slab Light" pitchFamily="2" charset="0"/>
              </a:rPr>
              <a:t> </a:t>
            </a:r>
            <a:r>
              <a:rPr lang="de-DE" sz="2400" dirty="0" err="1" smtClean="0">
                <a:latin typeface="Roboto Slab Light" pitchFamily="2" charset="0"/>
                <a:ea typeface="Roboto Slab Light" pitchFamily="2" charset="0"/>
              </a:rPr>
              <a:t>gubergren</a:t>
            </a:r>
            <a:r>
              <a:rPr lang="de-DE" sz="2400" dirty="0" smtClean="0">
                <a:latin typeface="Roboto Slab Light" pitchFamily="2" charset="0"/>
                <a:ea typeface="Roboto Slab Light" pitchFamily="2" charset="0"/>
              </a:rPr>
              <a:t>, </a:t>
            </a:r>
            <a:r>
              <a:rPr lang="de-DE" sz="2400" dirty="0" err="1" smtClean="0">
                <a:latin typeface="Roboto Slab Light" pitchFamily="2" charset="0"/>
                <a:ea typeface="Roboto Slab Light" pitchFamily="2" charset="0"/>
              </a:rPr>
              <a:t>no</a:t>
            </a:r>
            <a:r>
              <a:rPr lang="de-DE" sz="2400" dirty="0" smtClean="0">
                <a:latin typeface="Roboto Slab Light" pitchFamily="2" charset="0"/>
                <a:ea typeface="Roboto Slab Light" pitchFamily="2" charset="0"/>
              </a:rPr>
              <a:t> </a:t>
            </a:r>
            <a:r>
              <a:rPr lang="de-DE" sz="2400" dirty="0" err="1" smtClean="0">
                <a:latin typeface="Roboto Slab Light" pitchFamily="2" charset="0"/>
                <a:ea typeface="Roboto Slab Light" pitchFamily="2" charset="0"/>
              </a:rPr>
              <a:t>sea</a:t>
            </a:r>
            <a:r>
              <a:rPr lang="de-DE" sz="2400" dirty="0" smtClean="0">
                <a:latin typeface="Roboto Slab Light" pitchFamily="2" charset="0"/>
                <a:ea typeface="Roboto Slab Light" pitchFamily="2" charset="0"/>
              </a:rPr>
              <a:t> </a:t>
            </a:r>
            <a:r>
              <a:rPr lang="de-DE" sz="2400" dirty="0" err="1" smtClean="0">
                <a:latin typeface="Roboto Slab Light" pitchFamily="2" charset="0"/>
                <a:ea typeface="Roboto Slab Light" pitchFamily="2" charset="0"/>
              </a:rPr>
              <a:t>tak</a:t>
            </a:r>
            <a:endParaRPr lang="hu-HU" sz="2400" dirty="0">
              <a:latin typeface="Roboto Slab Light" pitchFamily="2" charset="0"/>
              <a:ea typeface="Roboto Slab Light" pitchFamily="2" charset="0"/>
            </a:endParaRPr>
          </a:p>
        </p:txBody>
      </p:sp>
      <p:sp>
        <p:nvSpPr>
          <p:cNvPr id="41" name="Subheadline">
            <a:extLst>
              <a:ext uri="{FF2B5EF4-FFF2-40B4-BE49-F238E27FC236}">
                <a16:creationId xmlns:a16="http://schemas.microsoft.com/office/drawing/2014/main" id="{DEF05059-FA4D-46C0-BBAB-48612AB3C857}"/>
              </a:ext>
            </a:extLst>
          </p:cNvPr>
          <p:cNvSpPr txBox="1">
            <a:spLocks noGrp="1"/>
          </p:cNvSpPr>
          <p:nvPr>
            <p:ph type="body" sz="quarter" idx="39" hasCustomPrompt="1"/>
          </p:nvPr>
        </p:nvSpPr>
        <p:spPr>
          <a:xfrm>
            <a:off x="1659342" y="12444027"/>
            <a:ext cx="11274717" cy="2492990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algn="l">
              <a:lnSpc>
                <a:spcPct val="150000"/>
              </a:lnSpc>
              <a:defRPr kumimoji="0" lang="de-DE" sz="2400" b="0" i="0" u="none" strike="noStrike" cap="none" spc="0" normalizeH="0" baseline="0" dirty="0" smtClean="0">
                <a:ln>
                  <a:noFill/>
                </a:ln>
                <a:solidFill>
                  <a:srgbClr val="0A3563"/>
                </a:solidFill>
                <a:effectLst/>
                <a:uFillTx/>
                <a:latin typeface="Roboto Slab Light" pitchFamily="2" charset="0"/>
                <a:ea typeface="Roboto Slab Light" pitchFamily="2" charset="0"/>
                <a:cs typeface="Poppins Light"/>
                <a:sym typeface="Poppins Light"/>
              </a:defRPr>
            </a:lvl1pPr>
          </a:lstStyle>
          <a:p>
            <a:pPr>
              <a:lnSpc>
                <a:spcPct val="130000"/>
              </a:lnSpc>
            </a:pPr>
            <a:r>
              <a:rPr lang="de-DE" sz="2400" dirty="0" smtClean="0">
                <a:latin typeface="Roboto Slab Light" pitchFamily="2" charset="0"/>
                <a:ea typeface="Roboto Slab Light" pitchFamily="2" charset="0"/>
              </a:rPr>
              <a:t>Was haben wir herausgefunden / erreicht (max. 280 Zeichen)  </a:t>
            </a:r>
            <a:r>
              <a:rPr lang="de-DE" sz="2400" dirty="0" err="1" smtClean="0">
                <a:latin typeface="Roboto Slab Light" pitchFamily="2" charset="0"/>
                <a:ea typeface="Roboto Slab Light" pitchFamily="2" charset="0"/>
              </a:rPr>
              <a:t>Lorem</a:t>
            </a:r>
            <a:r>
              <a:rPr lang="de-DE" sz="2400" dirty="0" smtClean="0">
                <a:latin typeface="Roboto Slab Light" pitchFamily="2" charset="0"/>
                <a:ea typeface="Roboto Slab Light" pitchFamily="2" charset="0"/>
              </a:rPr>
              <a:t> </a:t>
            </a:r>
            <a:r>
              <a:rPr lang="de-DE" sz="2400" dirty="0" err="1" smtClean="0">
                <a:latin typeface="Roboto Slab Light" pitchFamily="2" charset="0"/>
                <a:ea typeface="Roboto Slab Light" pitchFamily="2" charset="0"/>
              </a:rPr>
              <a:t>ipsum</a:t>
            </a:r>
            <a:r>
              <a:rPr lang="de-DE" sz="2400" dirty="0" smtClean="0">
                <a:latin typeface="Roboto Slab Light" pitchFamily="2" charset="0"/>
                <a:ea typeface="Roboto Slab Light" pitchFamily="2" charset="0"/>
              </a:rPr>
              <a:t> </a:t>
            </a:r>
            <a:r>
              <a:rPr lang="de-DE" sz="2400" dirty="0" err="1" smtClean="0">
                <a:latin typeface="Roboto Slab Light" pitchFamily="2" charset="0"/>
                <a:ea typeface="Roboto Slab Light" pitchFamily="2" charset="0"/>
              </a:rPr>
              <a:t>dolor</a:t>
            </a:r>
            <a:r>
              <a:rPr lang="de-DE" sz="2400" dirty="0" smtClean="0">
                <a:latin typeface="Roboto Slab Light" pitchFamily="2" charset="0"/>
                <a:ea typeface="Roboto Slab Light" pitchFamily="2" charset="0"/>
              </a:rPr>
              <a:t> </a:t>
            </a:r>
            <a:r>
              <a:rPr lang="de-DE" sz="2400" dirty="0" err="1" smtClean="0">
                <a:latin typeface="Roboto Slab Light" pitchFamily="2" charset="0"/>
                <a:ea typeface="Roboto Slab Light" pitchFamily="2" charset="0"/>
              </a:rPr>
              <a:t>sit</a:t>
            </a:r>
            <a:r>
              <a:rPr lang="de-DE" sz="2400" dirty="0" smtClean="0">
                <a:latin typeface="Roboto Slab Light" pitchFamily="2" charset="0"/>
                <a:ea typeface="Roboto Slab Light" pitchFamily="2" charset="0"/>
              </a:rPr>
              <a:t> </a:t>
            </a:r>
            <a:r>
              <a:rPr lang="de-DE" sz="2400" dirty="0" err="1" smtClean="0">
                <a:latin typeface="Roboto Slab Light" pitchFamily="2" charset="0"/>
                <a:ea typeface="Roboto Slab Light" pitchFamily="2" charset="0"/>
              </a:rPr>
              <a:t>amet</a:t>
            </a:r>
            <a:r>
              <a:rPr lang="de-DE" sz="2400" dirty="0" smtClean="0">
                <a:latin typeface="Roboto Slab Light" pitchFamily="2" charset="0"/>
                <a:ea typeface="Roboto Slab Light" pitchFamily="2" charset="0"/>
              </a:rPr>
              <a:t>, </a:t>
            </a:r>
            <a:r>
              <a:rPr lang="de-DE" sz="2400" dirty="0" err="1" smtClean="0">
                <a:latin typeface="Roboto Slab Light" pitchFamily="2" charset="0"/>
                <a:ea typeface="Roboto Slab Light" pitchFamily="2" charset="0"/>
              </a:rPr>
              <a:t>consetetur</a:t>
            </a:r>
            <a:r>
              <a:rPr lang="de-DE" sz="2400" dirty="0" smtClean="0">
                <a:latin typeface="Roboto Slab Light" pitchFamily="2" charset="0"/>
                <a:ea typeface="Roboto Slab Light" pitchFamily="2" charset="0"/>
              </a:rPr>
              <a:t> </a:t>
            </a:r>
            <a:r>
              <a:rPr lang="de-DE" sz="2400" dirty="0" err="1" smtClean="0">
                <a:latin typeface="Roboto Slab Light" pitchFamily="2" charset="0"/>
                <a:ea typeface="Roboto Slab Light" pitchFamily="2" charset="0"/>
              </a:rPr>
              <a:t>sadipscing</a:t>
            </a:r>
            <a:r>
              <a:rPr lang="de-DE" sz="2400" dirty="0" smtClean="0">
                <a:latin typeface="Roboto Slab Light" pitchFamily="2" charset="0"/>
                <a:ea typeface="Roboto Slab Light" pitchFamily="2" charset="0"/>
              </a:rPr>
              <a:t> </a:t>
            </a:r>
            <a:r>
              <a:rPr lang="de-DE" sz="2400" dirty="0" err="1" smtClean="0">
                <a:latin typeface="Roboto Slab Light" pitchFamily="2" charset="0"/>
                <a:ea typeface="Roboto Slab Light" pitchFamily="2" charset="0"/>
              </a:rPr>
              <a:t>elitr</a:t>
            </a:r>
            <a:r>
              <a:rPr lang="de-DE" sz="2400" dirty="0" smtClean="0">
                <a:latin typeface="Roboto Slab Light" pitchFamily="2" charset="0"/>
                <a:ea typeface="Roboto Slab Light" pitchFamily="2" charset="0"/>
              </a:rPr>
              <a:t>, </a:t>
            </a:r>
            <a:r>
              <a:rPr lang="de-DE" sz="2400" dirty="0" err="1" smtClean="0">
                <a:latin typeface="Roboto Slab Light" pitchFamily="2" charset="0"/>
                <a:ea typeface="Roboto Slab Light" pitchFamily="2" charset="0"/>
              </a:rPr>
              <a:t>sed</a:t>
            </a:r>
            <a:r>
              <a:rPr lang="de-DE" sz="2400" dirty="0" smtClean="0">
                <a:latin typeface="Roboto Slab Light" pitchFamily="2" charset="0"/>
                <a:ea typeface="Roboto Slab Light" pitchFamily="2" charset="0"/>
              </a:rPr>
              <a:t> </a:t>
            </a:r>
            <a:r>
              <a:rPr lang="de-DE" sz="2400" dirty="0" err="1" smtClean="0">
                <a:latin typeface="Roboto Slab Light" pitchFamily="2" charset="0"/>
                <a:ea typeface="Roboto Slab Light" pitchFamily="2" charset="0"/>
              </a:rPr>
              <a:t>diam</a:t>
            </a:r>
            <a:r>
              <a:rPr lang="de-DE" sz="2400" dirty="0" smtClean="0">
                <a:latin typeface="Roboto Slab Light" pitchFamily="2" charset="0"/>
                <a:ea typeface="Roboto Slab Light" pitchFamily="2" charset="0"/>
              </a:rPr>
              <a:t> </a:t>
            </a:r>
            <a:r>
              <a:rPr lang="de-DE" sz="2400" dirty="0" err="1" smtClean="0">
                <a:latin typeface="Roboto Slab Light" pitchFamily="2" charset="0"/>
                <a:ea typeface="Roboto Slab Light" pitchFamily="2" charset="0"/>
              </a:rPr>
              <a:t>nonumy</a:t>
            </a:r>
            <a:r>
              <a:rPr lang="de-DE" sz="2400" dirty="0" smtClean="0">
                <a:latin typeface="Roboto Slab Light" pitchFamily="2" charset="0"/>
                <a:ea typeface="Roboto Slab Light" pitchFamily="2" charset="0"/>
              </a:rPr>
              <a:t> </a:t>
            </a:r>
            <a:r>
              <a:rPr lang="de-DE" sz="2400" dirty="0" err="1" smtClean="0">
                <a:latin typeface="Roboto Slab Light" pitchFamily="2" charset="0"/>
                <a:ea typeface="Roboto Slab Light" pitchFamily="2" charset="0"/>
              </a:rPr>
              <a:t>eirmod</a:t>
            </a:r>
            <a:r>
              <a:rPr lang="de-DE" sz="2400" dirty="0" smtClean="0">
                <a:latin typeface="Roboto Slab Light" pitchFamily="2" charset="0"/>
                <a:ea typeface="Roboto Slab Light" pitchFamily="2" charset="0"/>
              </a:rPr>
              <a:t> </a:t>
            </a:r>
            <a:r>
              <a:rPr lang="de-DE" sz="2400" dirty="0" err="1" smtClean="0">
                <a:latin typeface="Roboto Slab Light" pitchFamily="2" charset="0"/>
                <a:ea typeface="Roboto Slab Light" pitchFamily="2" charset="0"/>
              </a:rPr>
              <a:t>tempor</a:t>
            </a:r>
            <a:r>
              <a:rPr lang="de-DE" sz="2400" dirty="0" smtClean="0">
                <a:latin typeface="Roboto Slab Light" pitchFamily="2" charset="0"/>
                <a:ea typeface="Roboto Slab Light" pitchFamily="2" charset="0"/>
              </a:rPr>
              <a:t> </a:t>
            </a:r>
            <a:r>
              <a:rPr lang="de-DE" sz="2400" dirty="0" err="1" smtClean="0">
                <a:latin typeface="Roboto Slab Light" pitchFamily="2" charset="0"/>
                <a:ea typeface="Roboto Slab Light" pitchFamily="2" charset="0"/>
              </a:rPr>
              <a:t>invidunt</a:t>
            </a:r>
            <a:r>
              <a:rPr lang="de-DE" sz="2400" dirty="0" smtClean="0">
                <a:latin typeface="Roboto Slab Light" pitchFamily="2" charset="0"/>
                <a:ea typeface="Roboto Slab Light" pitchFamily="2" charset="0"/>
              </a:rPr>
              <a:t> </a:t>
            </a:r>
            <a:r>
              <a:rPr lang="de-DE" sz="2400" dirty="0" err="1" smtClean="0">
                <a:latin typeface="Roboto Slab Light" pitchFamily="2" charset="0"/>
                <a:ea typeface="Roboto Slab Light" pitchFamily="2" charset="0"/>
              </a:rPr>
              <a:t>ut</a:t>
            </a:r>
            <a:r>
              <a:rPr lang="de-DE" sz="2400" dirty="0" smtClean="0">
                <a:latin typeface="Roboto Slab Light" pitchFamily="2" charset="0"/>
                <a:ea typeface="Roboto Slab Light" pitchFamily="2" charset="0"/>
              </a:rPr>
              <a:t> </a:t>
            </a:r>
            <a:r>
              <a:rPr lang="de-DE" sz="2400" dirty="0" err="1" smtClean="0">
                <a:latin typeface="Roboto Slab Light" pitchFamily="2" charset="0"/>
                <a:ea typeface="Roboto Slab Light" pitchFamily="2" charset="0"/>
              </a:rPr>
              <a:t>labore</a:t>
            </a:r>
            <a:r>
              <a:rPr lang="de-DE" sz="2400" dirty="0" smtClean="0">
                <a:latin typeface="Roboto Slab Light" pitchFamily="2" charset="0"/>
                <a:ea typeface="Roboto Slab Light" pitchFamily="2" charset="0"/>
              </a:rPr>
              <a:t> et </a:t>
            </a:r>
            <a:r>
              <a:rPr lang="de-DE" sz="2400" dirty="0" err="1" smtClean="0">
                <a:latin typeface="Roboto Slab Light" pitchFamily="2" charset="0"/>
                <a:ea typeface="Roboto Slab Light" pitchFamily="2" charset="0"/>
              </a:rPr>
              <a:t>dolore</a:t>
            </a:r>
            <a:r>
              <a:rPr lang="de-DE" sz="2400" dirty="0" smtClean="0">
                <a:latin typeface="Roboto Slab Light" pitchFamily="2" charset="0"/>
                <a:ea typeface="Roboto Slab Light" pitchFamily="2" charset="0"/>
              </a:rPr>
              <a:t> magna </a:t>
            </a:r>
            <a:r>
              <a:rPr lang="de-DE" sz="2400" dirty="0" err="1" smtClean="0">
                <a:latin typeface="Roboto Slab Light" pitchFamily="2" charset="0"/>
                <a:ea typeface="Roboto Slab Light" pitchFamily="2" charset="0"/>
              </a:rPr>
              <a:t>aliquyam</a:t>
            </a:r>
            <a:r>
              <a:rPr lang="de-DE" sz="2400" dirty="0" smtClean="0">
                <a:latin typeface="Roboto Slab Light" pitchFamily="2" charset="0"/>
                <a:ea typeface="Roboto Slab Light" pitchFamily="2" charset="0"/>
              </a:rPr>
              <a:t> </a:t>
            </a:r>
            <a:r>
              <a:rPr lang="de-DE" sz="2400" dirty="0" err="1" smtClean="0">
                <a:latin typeface="Roboto Slab Light" pitchFamily="2" charset="0"/>
                <a:ea typeface="Roboto Slab Light" pitchFamily="2" charset="0"/>
              </a:rPr>
              <a:t>erat</a:t>
            </a:r>
            <a:r>
              <a:rPr lang="de-DE" sz="2400" dirty="0" smtClean="0">
                <a:latin typeface="Roboto Slab Light" pitchFamily="2" charset="0"/>
                <a:ea typeface="Roboto Slab Light" pitchFamily="2" charset="0"/>
              </a:rPr>
              <a:t>, </a:t>
            </a:r>
            <a:r>
              <a:rPr lang="de-DE" sz="2400" dirty="0" err="1" smtClean="0">
                <a:latin typeface="Roboto Slab Light" pitchFamily="2" charset="0"/>
                <a:ea typeface="Roboto Slab Light" pitchFamily="2" charset="0"/>
              </a:rPr>
              <a:t>sed</a:t>
            </a:r>
            <a:r>
              <a:rPr lang="de-DE" sz="2400" dirty="0" smtClean="0">
                <a:latin typeface="Roboto Slab Light" pitchFamily="2" charset="0"/>
                <a:ea typeface="Roboto Slab Light" pitchFamily="2" charset="0"/>
              </a:rPr>
              <a:t> </a:t>
            </a:r>
            <a:r>
              <a:rPr lang="de-DE" sz="2400" dirty="0" err="1" smtClean="0">
                <a:latin typeface="Roboto Slab Light" pitchFamily="2" charset="0"/>
                <a:ea typeface="Roboto Slab Light" pitchFamily="2" charset="0"/>
              </a:rPr>
              <a:t>diam</a:t>
            </a:r>
            <a:r>
              <a:rPr lang="de-DE" sz="2400" dirty="0" smtClean="0">
                <a:latin typeface="Roboto Slab Light" pitchFamily="2" charset="0"/>
                <a:ea typeface="Roboto Slab Light" pitchFamily="2" charset="0"/>
              </a:rPr>
              <a:t> </a:t>
            </a:r>
            <a:r>
              <a:rPr lang="de-DE" sz="2400" dirty="0" err="1" smtClean="0">
                <a:latin typeface="Roboto Slab Light" pitchFamily="2" charset="0"/>
                <a:ea typeface="Roboto Slab Light" pitchFamily="2" charset="0"/>
              </a:rPr>
              <a:t>voluptua</a:t>
            </a:r>
            <a:r>
              <a:rPr lang="de-DE" sz="2400" dirty="0" smtClean="0">
                <a:latin typeface="Roboto Slab Light" pitchFamily="2" charset="0"/>
                <a:ea typeface="Roboto Slab Light" pitchFamily="2" charset="0"/>
              </a:rPr>
              <a:t>. At </a:t>
            </a:r>
            <a:r>
              <a:rPr lang="de-DE" sz="2400" dirty="0" err="1" smtClean="0">
                <a:latin typeface="Roboto Slab Light" pitchFamily="2" charset="0"/>
                <a:ea typeface="Roboto Slab Light" pitchFamily="2" charset="0"/>
              </a:rPr>
              <a:t>vero</a:t>
            </a:r>
            <a:r>
              <a:rPr lang="de-DE" sz="2400" dirty="0" smtClean="0">
                <a:latin typeface="Roboto Slab Light" pitchFamily="2" charset="0"/>
                <a:ea typeface="Roboto Slab Light" pitchFamily="2" charset="0"/>
              </a:rPr>
              <a:t> </a:t>
            </a:r>
            <a:r>
              <a:rPr lang="de-DE" sz="2400" dirty="0" err="1" smtClean="0">
                <a:latin typeface="Roboto Slab Light" pitchFamily="2" charset="0"/>
                <a:ea typeface="Roboto Slab Light" pitchFamily="2" charset="0"/>
              </a:rPr>
              <a:t>eos</a:t>
            </a:r>
            <a:r>
              <a:rPr lang="de-DE" sz="2400" dirty="0" smtClean="0">
                <a:latin typeface="Roboto Slab Light" pitchFamily="2" charset="0"/>
                <a:ea typeface="Roboto Slab Light" pitchFamily="2" charset="0"/>
              </a:rPr>
              <a:t> et </a:t>
            </a:r>
            <a:r>
              <a:rPr lang="de-DE" sz="2400" dirty="0" err="1" smtClean="0">
                <a:latin typeface="Roboto Slab Light" pitchFamily="2" charset="0"/>
                <a:ea typeface="Roboto Slab Light" pitchFamily="2" charset="0"/>
              </a:rPr>
              <a:t>accusam</a:t>
            </a:r>
            <a:r>
              <a:rPr lang="de-DE" sz="2400" dirty="0" smtClean="0">
                <a:latin typeface="Roboto Slab Light" pitchFamily="2" charset="0"/>
                <a:ea typeface="Roboto Slab Light" pitchFamily="2" charset="0"/>
              </a:rPr>
              <a:t> et </a:t>
            </a:r>
            <a:r>
              <a:rPr lang="de-DE" sz="2400" dirty="0" err="1" smtClean="0">
                <a:latin typeface="Roboto Slab Light" pitchFamily="2" charset="0"/>
                <a:ea typeface="Roboto Slab Light" pitchFamily="2" charset="0"/>
              </a:rPr>
              <a:t>justo</a:t>
            </a:r>
            <a:r>
              <a:rPr lang="de-DE" sz="2400" dirty="0" smtClean="0">
                <a:latin typeface="Roboto Slab Light" pitchFamily="2" charset="0"/>
                <a:ea typeface="Roboto Slab Light" pitchFamily="2" charset="0"/>
              </a:rPr>
              <a:t> </a:t>
            </a:r>
            <a:r>
              <a:rPr lang="de-DE" sz="2400" dirty="0" err="1" smtClean="0">
                <a:latin typeface="Roboto Slab Light" pitchFamily="2" charset="0"/>
                <a:ea typeface="Roboto Slab Light" pitchFamily="2" charset="0"/>
              </a:rPr>
              <a:t>duo</a:t>
            </a:r>
            <a:r>
              <a:rPr lang="de-DE" sz="2400" dirty="0" smtClean="0">
                <a:latin typeface="Roboto Slab Light" pitchFamily="2" charset="0"/>
                <a:ea typeface="Roboto Slab Light" pitchFamily="2" charset="0"/>
              </a:rPr>
              <a:t> </a:t>
            </a:r>
            <a:r>
              <a:rPr lang="de-DE" sz="2400" dirty="0" err="1" smtClean="0">
                <a:latin typeface="Roboto Slab Light" pitchFamily="2" charset="0"/>
                <a:ea typeface="Roboto Slab Light" pitchFamily="2" charset="0"/>
              </a:rPr>
              <a:t>dolores</a:t>
            </a:r>
            <a:r>
              <a:rPr lang="de-DE" sz="2400" dirty="0" smtClean="0">
                <a:latin typeface="Roboto Slab Light" pitchFamily="2" charset="0"/>
                <a:ea typeface="Roboto Slab Light" pitchFamily="2" charset="0"/>
              </a:rPr>
              <a:t> et </a:t>
            </a:r>
            <a:r>
              <a:rPr lang="de-DE" sz="2400" dirty="0" err="1" smtClean="0">
                <a:latin typeface="Roboto Slab Light" pitchFamily="2" charset="0"/>
                <a:ea typeface="Roboto Slab Light" pitchFamily="2" charset="0"/>
              </a:rPr>
              <a:t>ea</a:t>
            </a:r>
            <a:r>
              <a:rPr lang="de-DE" sz="2400" dirty="0" smtClean="0">
                <a:latin typeface="Roboto Slab Light" pitchFamily="2" charset="0"/>
                <a:ea typeface="Roboto Slab Light" pitchFamily="2" charset="0"/>
              </a:rPr>
              <a:t> </a:t>
            </a:r>
            <a:r>
              <a:rPr lang="de-DE" sz="2400" dirty="0" err="1" smtClean="0">
                <a:latin typeface="Roboto Slab Light" pitchFamily="2" charset="0"/>
                <a:ea typeface="Roboto Slab Light" pitchFamily="2" charset="0"/>
              </a:rPr>
              <a:t>rebum</a:t>
            </a:r>
            <a:r>
              <a:rPr lang="de-DE" sz="2400" dirty="0" smtClean="0">
                <a:latin typeface="Roboto Slab Light" pitchFamily="2" charset="0"/>
                <a:ea typeface="Roboto Slab Light" pitchFamily="2" charset="0"/>
              </a:rPr>
              <a:t>. Stet </a:t>
            </a:r>
            <a:r>
              <a:rPr lang="de-DE" sz="2400" dirty="0" err="1" smtClean="0">
                <a:latin typeface="Roboto Slab Light" pitchFamily="2" charset="0"/>
                <a:ea typeface="Roboto Slab Light" pitchFamily="2" charset="0"/>
              </a:rPr>
              <a:t>clita</a:t>
            </a:r>
            <a:r>
              <a:rPr lang="de-DE" sz="2400" dirty="0" smtClean="0">
                <a:latin typeface="Roboto Slab Light" pitchFamily="2" charset="0"/>
                <a:ea typeface="Roboto Slab Light" pitchFamily="2" charset="0"/>
              </a:rPr>
              <a:t> </a:t>
            </a:r>
            <a:r>
              <a:rPr lang="de-DE" sz="2400" dirty="0" err="1" smtClean="0">
                <a:latin typeface="Roboto Slab Light" pitchFamily="2" charset="0"/>
                <a:ea typeface="Roboto Slab Light" pitchFamily="2" charset="0"/>
              </a:rPr>
              <a:t>kasd</a:t>
            </a:r>
            <a:r>
              <a:rPr lang="de-DE" sz="2400" dirty="0" smtClean="0">
                <a:latin typeface="Roboto Slab Light" pitchFamily="2" charset="0"/>
                <a:ea typeface="Roboto Slab Light" pitchFamily="2" charset="0"/>
              </a:rPr>
              <a:t> </a:t>
            </a:r>
            <a:r>
              <a:rPr lang="de-DE" sz="2400" dirty="0" err="1" smtClean="0">
                <a:latin typeface="Roboto Slab Light" pitchFamily="2" charset="0"/>
                <a:ea typeface="Roboto Slab Light" pitchFamily="2" charset="0"/>
              </a:rPr>
              <a:t>gubergren</a:t>
            </a:r>
            <a:r>
              <a:rPr lang="de-DE" sz="2400" dirty="0" smtClean="0">
                <a:latin typeface="Roboto Slab Light" pitchFamily="2" charset="0"/>
                <a:ea typeface="Roboto Slab Light" pitchFamily="2" charset="0"/>
              </a:rPr>
              <a:t>, </a:t>
            </a:r>
            <a:r>
              <a:rPr lang="de-DE" sz="2400" dirty="0" err="1" smtClean="0">
                <a:latin typeface="Roboto Slab Light" pitchFamily="2" charset="0"/>
                <a:ea typeface="Roboto Slab Light" pitchFamily="2" charset="0"/>
              </a:rPr>
              <a:t>no</a:t>
            </a:r>
            <a:r>
              <a:rPr lang="de-DE" sz="2400" dirty="0" smtClean="0">
                <a:latin typeface="Roboto Slab Light" pitchFamily="2" charset="0"/>
                <a:ea typeface="Roboto Slab Light" pitchFamily="2" charset="0"/>
              </a:rPr>
              <a:t> </a:t>
            </a:r>
            <a:r>
              <a:rPr lang="de-DE" sz="2400" dirty="0" err="1" smtClean="0">
                <a:latin typeface="Roboto Slab Light" pitchFamily="2" charset="0"/>
                <a:ea typeface="Roboto Slab Light" pitchFamily="2" charset="0"/>
              </a:rPr>
              <a:t>sea</a:t>
            </a:r>
            <a:r>
              <a:rPr lang="de-DE" sz="2400" dirty="0" smtClean="0">
                <a:latin typeface="Roboto Slab Light" pitchFamily="2" charset="0"/>
                <a:ea typeface="Roboto Slab Light" pitchFamily="2" charset="0"/>
              </a:rPr>
              <a:t> </a:t>
            </a:r>
            <a:r>
              <a:rPr lang="de-DE" sz="2400" dirty="0" err="1" smtClean="0">
                <a:latin typeface="Roboto Slab Light" pitchFamily="2" charset="0"/>
                <a:ea typeface="Roboto Slab Light" pitchFamily="2" charset="0"/>
              </a:rPr>
              <a:t>tak</a:t>
            </a:r>
            <a:endParaRPr lang="hu-HU" sz="2400" dirty="0">
              <a:latin typeface="Roboto Slab Light" pitchFamily="2" charset="0"/>
              <a:ea typeface="Roboto Slab Light" pitchFamily="2" charset="0"/>
            </a:endParaRPr>
          </a:p>
        </p:txBody>
      </p:sp>
      <p:sp>
        <p:nvSpPr>
          <p:cNvPr id="42" name="Subheadline">
            <a:extLst>
              <a:ext uri="{FF2B5EF4-FFF2-40B4-BE49-F238E27FC236}">
                <a16:creationId xmlns:a16="http://schemas.microsoft.com/office/drawing/2014/main" id="{DEF05059-FA4D-46C0-BBAB-48612AB3C857}"/>
              </a:ext>
            </a:extLst>
          </p:cNvPr>
          <p:cNvSpPr txBox="1">
            <a:spLocks noGrp="1"/>
          </p:cNvSpPr>
          <p:nvPr>
            <p:ph type="body" sz="quarter" idx="40" hasCustomPrompt="1"/>
          </p:nvPr>
        </p:nvSpPr>
        <p:spPr>
          <a:xfrm>
            <a:off x="1659344" y="15643485"/>
            <a:ext cx="11633373" cy="2012859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algn="l">
              <a:lnSpc>
                <a:spcPct val="150000"/>
              </a:lnSpc>
              <a:defRPr kumimoji="0" lang="de-DE" sz="2400" b="0" i="0" u="none" strike="noStrike" cap="none" spc="0" normalizeH="0" baseline="0" dirty="0" smtClean="0">
                <a:ln>
                  <a:noFill/>
                </a:ln>
                <a:solidFill>
                  <a:srgbClr val="0A3563"/>
                </a:solidFill>
                <a:effectLst/>
                <a:uFillTx/>
                <a:latin typeface="Roboto Slab Light" pitchFamily="2" charset="0"/>
                <a:ea typeface="Roboto Slab Light" pitchFamily="2" charset="0"/>
                <a:cs typeface="Poppins Light"/>
                <a:sym typeface="Poppins Light"/>
              </a:defRPr>
            </a:lvl1pPr>
          </a:lstStyle>
          <a:p>
            <a:pPr>
              <a:lnSpc>
                <a:spcPct val="130000"/>
              </a:lnSpc>
            </a:pPr>
            <a:r>
              <a:rPr lang="de-DE" sz="2400" dirty="0" smtClean="0">
                <a:latin typeface="Roboto Slab Light" pitchFamily="2" charset="0"/>
                <a:ea typeface="Roboto Slab Light" pitchFamily="2" charset="0"/>
              </a:rPr>
              <a:t>Welche Hürden bestehen</a:t>
            </a:r>
            <a:r>
              <a:rPr lang="de-DE" sz="2400" baseline="0" dirty="0" smtClean="0">
                <a:latin typeface="Roboto Slab Light" pitchFamily="2" charset="0"/>
                <a:ea typeface="Roboto Slab Light" pitchFamily="2" charset="0"/>
              </a:rPr>
              <a:t> (max. 280 Zeichen)</a:t>
            </a:r>
            <a:r>
              <a:rPr lang="de-DE" sz="2400" dirty="0" smtClean="0">
                <a:latin typeface="Roboto Slab Light" pitchFamily="2" charset="0"/>
                <a:ea typeface="Roboto Slab Light" pitchFamily="2" charset="0"/>
              </a:rPr>
              <a:t>  </a:t>
            </a:r>
            <a:r>
              <a:rPr lang="de-DE" sz="2400" dirty="0" err="1" smtClean="0">
                <a:latin typeface="Roboto Slab Light" pitchFamily="2" charset="0"/>
                <a:ea typeface="Roboto Slab Light" pitchFamily="2" charset="0"/>
              </a:rPr>
              <a:t>Lorem</a:t>
            </a:r>
            <a:r>
              <a:rPr lang="de-DE" sz="2400" dirty="0" smtClean="0">
                <a:latin typeface="Roboto Slab Light" pitchFamily="2" charset="0"/>
                <a:ea typeface="Roboto Slab Light" pitchFamily="2" charset="0"/>
              </a:rPr>
              <a:t> </a:t>
            </a:r>
            <a:r>
              <a:rPr lang="de-DE" sz="2400" dirty="0" err="1" smtClean="0">
                <a:latin typeface="Roboto Slab Light" pitchFamily="2" charset="0"/>
                <a:ea typeface="Roboto Slab Light" pitchFamily="2" charset="0"/>
              </a:rPr>
              <a:t>ipsum</a:t>
            </a:r>
            <a:r>
              <a:rPr lang="de-DE" sz="2400" dirty="0" smtClean="0">
                <a:latin typeface="Roboto Slab Light" pitchFamily="2" charset="0"/>
                <a:ea typeface="Roboto Slab Light" pitchFamily="2" charset="0"/>
              </a:rPr>
              <a:t> </a:t>
            </a:r>
            <a:r>
              <a:rPr lang="de-DE" sz="2400" dirty="0" err="1" smtClean="0">
                <a:latin typeface="Roboto Slab Light" pitchFamily="2" charset="0"/>
                <a:ea typeface="Roboto Slab Light" pitchFamily="2" charset="0"/>
              </a:rPr>
              <a:t>dolor</a:t>
            </a:r>
            <a:r>
              <a:rPr lang="de-DE" sz="2400" dirty="0" smtClean="0">
                <a:latin typeface="Roboto Slab Light" pitchFamily="2" charset="0"/>
                <a:ea typeface="Roboto Slab Light" pitchFamily="2" charset="0"/>
              </a:rPr>
              <a:t> </a:t>
            </a:r>
            <a:r>
              <a:rPr lang="de-DE" sz="2400" dirty="0" err="1" smtClean="0">
                <a:latin typeface="Roboto Slab Light" pitchFamily="2" charset="0"/>
                <a:ea typeface="Roboto Slab Light" pitchFamily="2" charset="0"/>
              </a:rPr>
              <a:t>sit</a:t>
            </a:r>
            <a:r>
              <a:rPr lang="de-DE" sz="2400" dirty="0" smtClean="0">
                <a:latin typeface="Roboto Slab Light" pitchFamily="2" charset="0"/>
                <a:ea typeface="Roboto Slab Light" pitchFamily="2" charset="0"/>
              </a:rPr>
              <a:t> </a:t>
            </a:r>
            <a:r>
              <a:rPr lang="de-DE" sz="2400" dirty="0" err="1" smtClean="0">
                <a:latin typeface="Roboto Slab Light" pitchFamily="2" charset="0"/>
                <a:ea typeface="Roboto Slab Light" pitchFamily="2" charset="0"/>
              </a:rPr>
              <a:t>amet</a:t>
            </a:r>
            <a:r>
              <a:rPr lang="de-DE" sz="2400" dirty="0" smtClean="0">
                <a:latin typeface="Roboto Slab Light" pitchFamily="2" charset="0"/>
                <a:ea typeface="Roboto Slab Light" pitchFamily="2" charset="0"/>
              </a:rPr>
              <a:t>, </a:t>
            </a:r>
            <a:r>
              <a:rPr lang="de-DE" sz="2400" dirty="0" err="1" smtClean="0">
                <a:latin typeface="Roboto Slab Light" pitchFamily="2" charset="0"/>
                <a:ea typeface="Roboto Slab Light" pitchFamily="2" charset="0"/>
              </a:rPr>
              <a:t>consetetur</a:t>
            </a:r>
            <a:r>
              <a:rPr lang="de-DE" sz="2400" dirty="0" smtClean="0">
                <a:latin typeface="Roboto Slab Light" pitchFamily="2" charset="0"/>
                <a:ea typeface="Roboto Slab Light" pitchFamily="2" charset="0"/>
              </a:rPr>
              <a:t> </a:t>
            </a:r>
            <a:r>
              <a:rPr lang="de-DE" sz="2400" dirty="0" err="1" smtClean="0">
                <a:latin typeface="Roboto Slab Light" pitchFamily="2" charset="0"/>
                <a:ea typeface="Roboto Slab Light" pitchFamily="2" charset="0"/>
              </a:rPr>
              <a:t>sadipscing</a:t>
            </a:r>
            <a:r>
              <a:rPr lang="de-DE" sz="2400" dirty="0" smtClean="0">
                <a:latin typeface="Roboto Slab Light" pitchFamily="2" charset="0"/>
                <a:ea typeface="Roboto Slab Light" pitchFamily="2" charset="0"/>
              </a:rPr>
              <a:t> </a:t>
            </a:r>
            <a:r>
              <a:rPr lang="de-DE" sz="2400" dirty="0" err="1" smtClean="0">
                <a:latin typeface="Roboto Slab Light" pitchFamily="2" charset="0"/>
                <a:ea typeface="Roboto Slab Light" pitchFamily="2" charset="0"/>
              </a:rPr>
              <a:t>elitr</a:t>
            </a:r>
            <a:r>
              <a:rPr lang="de-DE" sz="2400" dirty="0" smtClean="0">
                <a:latin typeface="Roboto Slab Light" pitchFamily="2" charset="0"/>
                <a:ea typeface="Roboto Slab Light" pitchFamily="2" charset="0"/>
              </a:rPr>
              <a:t>, </a:t>
            </a:r>
            <a:r>
              <a:rPr lang="de-DE" sz="2400" dirty="0" err="1" smtClean="0">
                <a:latin typeface="Roboto Slab Light" pitchFamily="2" charset="0"/>
                <a:ea typeface="Roboto Slab Light" pitchFamily="2" charset="0"/>
              </a:rPr>
              <a:t>sed</a:t>
            </a:r>
            <a:r>
              <a:rPr lang="de-DE" sz="2400" dirty="0" smtClean="0">
                <a:latin typeface="Roboto Slab Light" pitchFamily="2" charset="0"/>
                <a:ea typeface="Roboto Slab Light" pitchFamily="2" charset="0"/>
              </a:rPr>
              <a:t> </a:t>
            </a:r>
            <a:r>
              <a:rPr lang="de-DE" sz="2400" dirty="0" err="1" smtClean="0">
                <a:latin typeface="Roboto Slab Light" pitchFamily="2" charset="0"/>
                <a:ea typeface="Roboto Slab Light" pitchFamily="2" charset="0"/>
              </a:rPr>
              <a:t>diam</a:t>
            </a:r>
            <a:r>
              <a:rPr lang="de-DE" sz="2400" dirty="0" smtClean="0">
                <a:latin typeface="Roboto Slab Light" pitchFamily="2" charset="0"/>
                <a:ea typeface="Roboto Slab Light" pitchFamily="2" charset="0"/>
              </a:rPr>
              <a:t> </a:t>
            </a:r>
            <a:r>
              <a:rPr lang="de-DE" sz="2400" dirty="0" err="1" smtClean="0">
                <a:latin typeface="Roboto Slab Light" pitchFamily="2" charset="0"/>
                <a:ea typeface="Roboto Slab Light" pitchFamily="2" charset="0"/>
              </a:rPr>
              <a:t>nonumy</a:t>
            </a:r>
            <a:r>
              <a:rPr lang="de-DE" sz="2400" dirty="0" smtClean="0">
                <a:latin typeface="Roboto Slab Light" pitchFamily="2" charset="0"/>
                <a:ea typeface="Roboto Slab Light" pitchFamily="2" charset="0"/>
              </a:rPr>
              <a:t> </a:t>
            </a:r>
            <a:r>
              <a:rPr lang="de-DE" sz="2400" dirty="0" err="1" smtClean="0">
                <a:latin typeface="Roboto Slab Light" pitchFamily="2" charset="0"/>
                <a:ea typeface="Roboto Slab Light" pitchFamily="2" charset="0"/>
              </a:rPr>
              <a:t>eirmod</a:t>
            </a:r>
            <a:r>
              <a:rPr lang="de-DE" sz="2400" dirty="0" smtClean="0">
                <a:latin typeface="Roboto Slab Light" pitchFamily="2" charset="0"/>
                <a:ea typeface="Roboto Slab Light" pitchFamily="2" charset="0"/>
              </a:rPr>
              <a:t> </a:t>
            </a:r>
            <a:r>
              <a:rPr lang="de-DE" sz="2400" dirty="0" err="1" smtClean="0">
                <a:latin typeface="Roboto Slab Light" pitchFamily="2" charset="0"/>
                <a:ea typeface="Roboto Slab Light" pitchFamily="2" charset="0"/>
              </a:rPr>
              <a:t>tempor</a:t>
            </a:r>
            <a:r>
              <a:rPr lang="de-DE" sz="2400" dirty="0" smtClean="0">
                <a:latin typeface="Roboto Slab Light" pitchFamily="2" charset="0"/>
                <a:ea typeface="Roboto Slab Light" pitchFamily="2" charset="0"/>
              </a:rPr>
              <a:t> </a:t>
            </a:r>
            <a:r>
              <a:rPr lang="de-DE" sz="2400" dirty="0" err="1" smtClean="0">
                <a:latin typeface="Roboto Slab Light" pitchFamily="2" charset="0"/>
                <a:ea typeface="Roboto Slab Light" pitchFamily="2" charset="0"/>
              </a:rPr>
              <a:t>invidunt</a:t>
            </a:r>
            <a:r>
              <a:rPr lang="de-DE" sz="2400" dirty="0" smtClean="0">
                <a:latin typeface="Roboto Slab Light" pitchFamily="2" charset="0"/>
                <a:ea typeface="Roboto Slab Light" pitchFamily="2" charset="0"/>
              </a:rPr>
              <a:t> </a:t>
            </a:r>
            <a:r>
              <a:rPr lang="de-DE" sz="2400" dirty="0" err="1" smtClean="0">
                <a:latin typeface="Roboto Slab Light" pitchFamily="2" charset="0"/>
                <a:ea typeface="Roboto Slab Light" pitchFamily="2" charset="0"/>
              </a:rPr>
              <a:t>ut</a:t>
            </a:r>
            <a:r>
              <a:rPr lang="de-DE" sz="2400" dirty="0" smtClean="0">
                <a:latin typeface="Roboto Slab Light" pitchFamily="2" charset="0"/>
                <a:ea typeface="Roboto Slab Light" pitchFamily="2" charset="0"/>
              </a:rPr>
              <a:t> </a:t>
            </a:r>
            <a:r>
              <a:rPr lang="de-DE" sz="2400" dirty="0" err="1" smtClean="0">
                <a:latin typeface="Roboto Slab Light" pitchFamily="2" charset="0"/>
                <a:ea typeface="Roboto Slab Light" pitchFamily="2" charset="0"/>
              </a:rPr>
              <a:t>labore</a:t>
            </a:r>
            <a:r>
              <a:rPr lang="de-DE" sz="2400" dirty="0" smtClean="0">
                <a:latin typeface="Roboto Slab Light" pitchFamily="2" charset="0"/>
                <a:ea typeface="Roboto Slab Light" pitchFamily="2" charset="0"/>
              </a:rPr>
              <a:t> et </a:t>
            </a:r>
            <a:r>
              <a:rPr lang="de-DE" sz="2400" dirty="0" err="1" smtClean="0">
                <a:latin typeface="Roboto Slab Light" pitchFamily="2" charset="0"/>
                <a:ea typeface="Roboto Slab Light" pitchFamily="2" charset="0"/>
              </a:rPr>
              <a:t>dolore</a:t>
            </a:r>
            <a:r>
              <a:rPr lang="de-DE" sz="2400" dirty="0" smtClean="0">
                <a:latin typeface="Roboto Slab Light" pitchFamily="2" charset="0"/>
                <a:ea typeface="Roboto Slab Light" pitchFamily="2" charset="0"/>
              </a:rPr>
              <a:t> magna </a:t>
            </a:r>
            <a:r>
              <a:rPr lang="de-DE" sz="2400" dirty="0" err="1" smtClean="0">
                <a:latin typeface="Roboto Slab Light" pitchFamily="2" charset="0"/>
                <a:ea typeface="Roboto Slab Light" pitchFamily="2" charset="0"/>
              </a:rPr>
              <a:t>aliquyam</a:t>
            </a:r>
            <a:r>
              <a:rPr lang="de-DE" sz="2400" dirty="0" smtClean="0">
                <a:latin typeface="Roboto Slab Light" pitchFamily="2" charset="0"/>
                <a:ea typeface="Roboto Slab Light" pitchFamily="2" charset="0"/>
              </a:rPr>
              <a:t> </a:t>
            </a:r>
            <a:r>
              <a:rPr lang="de-DE" sz="2400" dirty="0" err="1" smtClean="0">
                <a:latin typeface="Roboto Slab Light" pitchFamily="2" charset="0"/>
                <a:ea typeface="Roboto Slab Light" pitchFamily="2" charset="0"/>
              </a:rPr>
              <a:t>erat</a:t>
            </a:r>
            <a:r>
              <a:rPr lang="de-DE" sz="2400" dirty="0" smtClean="0">
                <a:latin typeface="Roboto Slab Light" pitchFamily="2" charset="0"/>
                <a:ea typeface="Roboto Slab Light" pitchFamily="2" charset="0"/>
              </a:rPr>
              <a:t>, </a:t>
            </a:r>
            <a:r>
              <a:rPr lang="de-DE" sz="2400" dirty="0" err="1" smtClean="0">
                <a:latin typeface="Roboto Slab Light" pitchFamily="2" charset="0"/>
                <a:ea typeface="Roboto Slab Light" pitchFamily="2" charset="0"/>
              </a:rPr>
              <a:t>sed</a:t>
            </a:r>
            <a:r>
              <a:rPr lang="de-DE" sz="2400" dirty="0" smtClean="0">
                <a:latin typeface="Roboto Slab Light" pitchFamily="2" charset="0"/>
                <a:ea typeface="Roboto Slab Light" pitchFamily="2" charset="0"/>
              </a:rPr>
              <a:t> </a:t>
            </a:r>
            <a:r>
              <a:rPr lang="de-DE" sz="2400" dirty="0" err="1" smtClean="0">
                <a:latin typeface="Roboto Slab Light" pitchFamily="2" charset="0"/>
                <a:ea typeface="Roboto Slab Light" pitchFamily="2" charset="0"/>
              </a:rPr>
              <a:t>diam</a:t>
            </a:r>
            <a:r>
              <a:rPr lang="de-DE" sz="2400" dirty="0" smtClean="0">
                <a:latin typeface="Roboto Slab Light" pitchFamily="2" charset="0"/>
                <a:ea typeface="Roboto Slab Light" pitchFamily="2" charset="0"/>
              </a:rPr>
              <a:t> </a:t>
            </a:r>
            <a:r>
              <a:rPr lang="de-DE" sz="2400" dirty="0" err="1" smtClean="0">
                <a:latin typeface="Roboto Slab Light" pitchFamily="2" charset="0"/>
                <a:ea typeface="Roboto Slab Light" pitchFamily="2" charset="0"/>
              </a:rPr>
              <a:t>voluptua</a:t>
            </a:r>
            <a:r>
              <a:rPr lang="de-DE" sz="2400" dirty="0" smtClean="0">
                <a:latin typeface="Roboto Slab Light" pitchFamily="2" charset="0"/>
                <a:ea typeface="Roboto Slab Light" pitchFamily="2" charset="0"/>
              </a:rPr>
              <a:t>. At </a:t>
            </a:r>
            <a:r>
              <a:rPr lang="de-DE" sz="2400" dirty="0" err="1" smtClean="0">
                <a:latin typeface="Roboto Slab Light" pitchFamily="2" charset="0"/>
                <a:ea typeface="Roboto Slab Light" pitchFamily="2" charset="0"/>
              </a:rPr>
              <a:t>vero</a:t>
            </a:r>
            <a:r>
              <a:rPr lang="de-DE" sz="2400" dirty="0" smtClean="0">
                <a:latin typeface="Roboto Slab Light" pitchFamily="2" charset="0"/>
                <a:ea typeface="Roboto Slab Light" pitchFamily="2" charset="0"/>
              </a:rPr>
              <a:t> </a:t>
            </a:r>
            <a:r>
              <a:rPr lang="de-DE" sz="2400" dirty="0" err="1" smtClean="0">
                <a:latin typeface="Roboto Slab Light" pitchFamily="2" charset="0"/>
                <a:ea typeface="Roboto Slab Light" pitchFamily="2" charset="0"/>
              </a:rPr>
              <a:t>eos</a:t>
            </a:r>
            <a:r>
              <a:rPr lang="de-DE" sz="2400" dirty="0" smtClean="0">
                <a:latin typeface="Roboto Slab Light" pitchFamily="2" charset="0"/>
                <a:ea typeface="Roboto Slab Light" pitchFamily="2" charset="0"/>
              </a:rPr>
              <a:t> et </a:t>
            </a:r>
            <a:r>
              <a:rPr lang="de-DE" sz="2400" dirty="0" err="1" smtClean="0">
                <a:latin typeface="Roboto Slab Light" pitchFamily="2" charset="0"/>
                <a:ea typeface="Roboto Slab Light" pitchFamily="2" charset="0"/>
              </a:rPr>
              <a:t>accusam</a:t>
            </a:r>
            <a:r>
              <a:rPr lang="de-DE" sz="2400" dirty="0" smtClean="0">
                <a:latin typeface="Roboto Slab Light" pitchFamily="2" charset="0"/>
                <a:ea typeface="Roboto Slab Light" pitchFamily="2" charset="0"/>
              </a:rPr>
              <a:t> et </a:t>
            </a:r>
            <a:r>
              <a:rPr lang="de-DE" sz="2400" dirty="0" err="1" smtClean="0">
                <a:latin typeface="Roboto Slab Light" pitchFamily="2" charset="0"/>
                <a:ea typeface="Roboto Slab Light" pitchFamily="2" charset="0"/>
              </a:rPr>
              <a:t>justo</a:t>
            </a:r>
            <a:r>
              <a:rPr lang="de-DE" sz="2400" dirty="0" smtClean="0">
                <a:latin typeface="Roboto Slab Light" pitchFamily="2" charset="0"/>
                <a:ea typeface="Roboto Slab Light" pitchFamily="2" charset="0"/>
              </a:rPr>
              <a:t> </a:t>
            </a:r>
            <a:r>
              <a:rPr lang="de-DE" sz="2400" dirty="0" err="1" smtClean="0">
                <a:latin typeface="Roboto Slab Light" pitchFamily="2" charset="0"/>
                <a:ea typeface="Roboto Slab Light" pitchFamily="2" charset="0"/>
              </a:rPr>
              <a:t>duo</a:t>
            </a:r>
            <a:r>
              <a:rPr lang="de-DE" sz="2400" dirty="0" smtClean="0">
                <a:latin typeface="Roboto Slab Light" pitchFamily="2" charset="0"/>
                <a:ea typeface="Roboto Slab Light" pitchFamily="2" charset="0"/>
              </a:rPr>
              <a:t> </a:t>
            </a:r>
            <a:r>
              <a:rPr lang="de-DE" sz="2400" dirty="0" err="1" smtClean="0">
                <a:latin typeface="Roboto Slab Light" pitchFamily="2" charset="0"/>
                <a:ea typeface="Roboto Slab Light" pitchFamily="2" charset="0"/>
              </a:rPr>
              <a:t>dolores</a:t>
            </a:r>
            <a:r>
              <a:rPr lang="de-DE" sz="2400" dirty="0" smtClean="0">
                <a:latin typeface="Roboto Slab Light" pitchFamily="2" charset="0"/>
                <a:ea typeface="Roboto Slab Light" pitchFamily="2" charset="0"/>
              </a:rPr>
              <a:t> et </a:t>
            </a:r>
            <a:r>
              <a:rPr lang="de-DE" sz="2400" dirty="0" err="1" smtClean="0">
                <a:latin typeface="Roboto Slab Light" pitchFamily="2" charset="0"/>
                <a:ea typeface="Roboto Slab Light" pitchFamily="2" charset="0"/>
              </a:rPr>
              <a:t>ea</a:t>
            </a:r>
            <a:r>
              <a:rPr lang="de-DE" sz="2400" dirty="0" smtClean="0">
                <a:latin typeface="Roboto Slab Light" pitchFamily="2" charset="0"/>
                <a:ea typeface="Roboto Slab Light" pitchFamily="2" charset="0"/>
              </a:rPr>
              <a:t> </a:t>
            </a:r>
            <a:r>
              <a:rPr lang="de-DE" sz="2400" dirty="0" err="1" smtClean="0">
                <a:latin typeface="Roboto Slab Light" pitchFamily="2" charset="0"/>
                <a:ea typeface="Roboto Slab Light" pitchFamily="2" charset="0"/>
              </a:rPr>
              <a:t>rebum</a:t>
            </a:r>
            <a:r>
              <a:rPr lang="de-DE" sz="2400" dirty="0" smtClean="0">
                <a:latin typeface="Roboto Slab Light" pitchFamily="2" charset="0"/>
                <a:ea typeface="Roboto Slab Light" pitchFamily="2" charset="0"/>
              </a:rPr>
              <a:t>. Stet </a:t>
            </a:r>
            <a:r>
              <a:rPr lang="de-DE" sz="2400" dirty="0" err="1" smtClean="0">
                <a:latin typeface="Roboto Slab Light" pitchFamily="2" charset="0"/>
                <a:ea typeface="Roboto Slab Light" pitchFamily="2" charset="0"/>
              </a:rPr>
              <a:t>clita</a:t>
            </a:r>
            <a:r>
              <a:rPr lang="de-DE" sz="2400" dirty="0" smtClean="0">
                <a:latin typeface="Roboto Slab Light" pitchFamily="2" charset="0"/>
                <a:ea typeface="Roboto Slab Light" pitchFamily="2" charset="0"/>
              </a:rPr>
              <a:t> </a:t>
            </a:r>
            <a:r>
              <a:rPr lang="de-DE" sz="2400" dirty="0" err="1" smtClean="0">
                <a:latin typeface="Roboto Slab Light" pitchFamily="2" charset="0"/>
                <a:ea typeface="Roboto Slab Light" pitchFamily="2" charset="0"/>
              </a:rPr>
              <a:t>kasd</a:t>
            </a:r>
            <a:r>
              <a:rPr lang="de-DE" sz="2400" dirty="0" smtClean="0">
                <a:latin typeface="Roboto Slab Light" pitchFamily="2" charset="0"/>
                <a:ea typeface="Roboto Slab Light" pitchFamily="2" charset="0"/>
              </a:rPr>
              <a:t> </a:t>
            </a:r>
            <a:r>
              <a:rPr lang="de-DE" sz="2400" dirty="0" err="1" smtClean="0">
                <a:latin typeface="Roboto Slab Light" pitchFamily="2" charset="0"/>
                <a:ea typeface="Roboto Slab Light" pitchFamily="2" charset="0"/>
              </a:rPr>
              <a:t>gubergren</a:t>
            </a:r>
            <a:r>
              <a:rPr lang="de-DE" sz="2400" dirty="0" smtClean="0">
                <a:latin typeface="Roboto Slab Light" pitchFamily="2" charset="0"/>
                <a:ea typeface="Roboto Slab Light" pitchFamily="2" charset="0"/>
              </a:rPr>
              <a:t>, </a:t>
            </a:r>
            <a:r>
              <a:rPr lang="de-DE" sz="2400" dirty="0" err="1" smtClean="0">
                <a:latin typeface="Roboto Slab Light" pitchFamily="2" charset="0"/>
                <a:ea typeface="Roboto Slab Light" pitchFamily="2" charset="0"/>
              </a:rPr>
              <a:t>no</a:t>
            </a:r>
            <a:r>
              <a:rPr lang="de-DE" sz="2400" dirty="0" smtClean="0">
                <a:latin typeface="Roboto Slab Light" pitchFamily="2" charset="0"/>
                <a:ea typeface="Roboto Slab Light" pitchFamily="2" charset="0"/>
              </a:rPr>
              <a:t> </a:t>
            </a:r>
            <a:r>
              <a:rPr lang="de-DE" sz="2400" dirty="0" err="1" smtClean="0">
                <a:latin typeface="Roboto Slab Light" pitchFamily="2" charset="0"/>
                <a:ea typeface="Roboto Slab Light" pitchFamily="2" charset="0"/>
              </a:rPr>
              <a:t>sea</a:t>
            </a:r>
            <a:r>
              <a:rPr lang="de-DE" sz="2400" dirty="0" smtClean="0">
                <a:latin typeface="Roboto Slab Light" pitchFamily="2" charset="0"/>
                <a:ea typeface="Roboto Slab Light" pitchFamily="2" charset="0"/>
              </a:rPr>
              <a:t> </a:t>
            </a:r>
            <a:r>
              <a:rPr lang="de-DE" sz="2400" dirty="0" err="1" smtClean="0">
                <a:latin typeface="Roboto Slab Light" pitchFamily="2" charset="0"/>
                <a:ea typeface="Roboto Slab Light" pitchFamily="2" charset="0"/>
              </a:rPr>
              <a:t>tak</a:t>
            </a:r>
            <a:endParaRPr lang="hu-HU" sz="2400" dirty="0">
              <a:latin typeface="Roboto Slab Light" pitchFamily="2" charset="0"/>
              <a:ea typeface="Roboto Slab Light" pitchFamily="2" charset="0"/>
            </a:endParaRPr>
          </a:p>
        </p:txBody>
      </p:sp>
      <p:sp>
        <p:nvSpPr>
          <p:cNvPr id="43" name="Subheadline">
            <a:extLst>
              <a:ext uri="{FF2B5EF4-FFF2-40B4-BE49-F238E27FC236}">
                <a16:creationId xmlns:a16="http://schemas.microsoft.com/office/drawing/2014/main" id="{DEF05059-FA4D-46C0-BBAB-48612AB3C857}"/>
              </a:ext>
            </a:extLst>
          </p:cNvPr>
          <p:cNvSpPr txBox="1">
            <a:spLocks noGrp="1"/>
          </p:cNvSpPr>
          <p:nvPr>
            <p:ph type="body" sz="quarter" idx="41" hasCustomPrompt="1"/>
          </p:nvPr>
        </p:nvSpPr>
        <p:spPr>
          <a:xfrm>
            <a:off x="1659342" y="18655195"/>
            <a:ext cx="11034084" cy="2492990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algn="l">
              <a:lnSpc>
                <a:spcPct val="150000"/>
              </a:lnSpc>
              <a:defRPr kumimoji="0" lang="de-DE" sz="2400" b="0" i="0" u="none" strike="noStrike" cap="none" spc="0" normalizeH="0" baseline="0" dirty="0" smtClean="0">
                <a:ln>
                  <a:noFill/>
                </a:ln>
                <a:solidFill>
                  <a:srgbClr val="0A3563"/>
                </a:solidFill>
                <a:effectLst/>
                <a:uFillTx/>
                <a:latin typeface="Roboto Slab Light" pitchFamily="2" charset="0"/>
                <a:ea typeface="Roboto Slab Light" pitchFamily="2" charset="0"/>
                <a:cs typeface="Poppins Light"/>
                <a:sym typeface="Poppins Light"/>
              </a:defRPr>
            </a:lvl1pPr>
          </a:lstStyle>
          <a:p>
            <a:pPr>
              <a:lnSpc>
                <a:spcPct val="130000"/>
              </a:lnSpc>
            </a:pPr>
            <a:r>
              <a:rPr lang="de-DE" sz="2400" dirty="0" smtClean="0">
                <a:latin typeface="Roboto Slab Light" pitchFamily="2" charset="0"/>
                <a:ea typeface="Roboto Slab Light" pitchFamily="2" charset="0"/>
              </a:rPr>
              <a:t>Welche Verwertung wäre möglich, </a:t>
            </a:r>
            <a:r>
              <a:rPr lang="de-DE" sz="2400" dirty="0" err="1" smtClean="0">
                <a:latin typeface="Roboto Slab Light" pitchFamily="2" charset="0"/>
                <a:ea typeface="Roboto Slab Light" pitchFamily="2" charset="0"/>
              </a:rPr>
              <a:t>bzw</a:t>
            </a:r>
            <a:r>
              <a:rPr lang="de-DE" sz="2400" dirty="0" smtClean="0">
                <a:latin typeface="Roboto Slab Light" pitchFamily="2" charset="0"/>
                <a:ea typeface="Roboto Slab Light" pitchFamily="2" charset="0"/>
              </a:rPr>
              <a:t> was sind die nächsten Schritte</a:t>
            </a:r>
            <a:r>
              <a:rPr lang="de-DE" sz="2400" baseline="0" dirty="0" smtClean="0">
                <a:latin typeface="Roboto Slab Light" pitchFamily="2" charset="0"/>
                <a:ea typeface="Roboto Slab Light" pitchFamily="2" charset="0"/>
              </a:rPr>
              <a:t> (max. 280 Zeichen)</a:t>
            </a:r>
            <a:r>
              <a:rPr lang="de-DE" sz="2400" dirty="0" smtClean="0">
                <a:latin typeface="Roboto Slab Light" pitchFamily="2" charset="0"/>
                <a:ea typeface="Roboto Slab Light" pitchFamily="2" charset="0"/>
              </a:rPr>
              <a:t>  </a:t>
            </a:r>
            <a:r>
              <a:rPr lang="de-DE" sz="2400" dirty="0" err="1" smtClean="0">
                <a:latin typeface="Roboto Slab Light" pitchFamily="2" charset="0"/>
                <a:ea typeface="Roboto Slab Light" pitchFamily="2" charset="0"/>
              </a:rPr>
              <a:t>Lorem</a:t>
            </a:r>
            <a:r>
              <a:rPr lang="de-DE" sz="2400" dirty="0" smtClean="0">
                <a:latin typeface="Roboto Slab Light" pitchFamily="2" charset="0"/>
                <a:ea typeface="Roboto Slab Light" pitchFamily="2" charset="0"/>
              </a:rPr>
              <a:t> </a:t>
            </a:r>
            <a:r>
              <a:rPr lang="de-DE" sz="2400" dirty="0" err="1" smtClean="0">
                <a:latin typeface="Roboto Slab Light" pitchFamily="2" charset="0"/>
                <a:ea typeface="Roboto Slab Light" pitchFamily="2" charset="0"/>
              </a:rPr>
              <a:t>ipsum</a:t>
            </a:r>
            <a:r>
              <a:rPr lang="de-DE" sz="2400" dirty="0" smtClean="0">
                <a:latin typeface="Roboto Slab Light" pitchFamily="2" charset="0"/>
                <a:ea typeface="Roboto Slab Light" pitchFamily="2" charset="0"/>
              </a:rPr>
              <a:t> </a:t>
            </a:r>
            <a:r>
              <a:rPr lang="de-DE" sz="2400" dirty="0" err="1" smtClean="0">
                <a:latin typeface="Roboto Slab Light" pitchFamily="2" charset="0"/>
                <a:ea typeface="Roboto Slab Light" pitchFamily="2" charset="0"/>
              </a:rPr>
              <a:t>dolor</a:t>
            </a:r>
            <a:r>
              <a:rPr lang="de-DE" sz="2400" dirty="0" smtClean="0">
                <a:latin typeface="Roboto Slab Light" pitchFamily="2" charset="0"/>
                <a:ea typeface="Roboto Slab Light" pitchFamily="2" charset="0"/>
              </a:rPr>
              <a:t> </a:t>
            </a:r>
            <a:r>
              <a:rPr lang="de-DE" sz="2400" dirty="0" err="1" smtClean="0">
                <a:latin typeface="Roboto Slab Light" pitchFamily="2" charset="0"/>
                <a:ea typeface="Roboto Slab Light" pitchFamily="2" charset="0"/>
              </a:rPr>
              <a:t>sit</a:t>
            </a:r>
            <a:r>
              <a:rPr lang="de-DE" sz="2400" dirty="0" smtClean="0">
                <a:latin typeface="Roboto Slab Light" pitchFamily="2" charset="0"/>
                <a:ea typeface="Roboto Slab Light" pitchFamily="2" charset="0"/>
              </a:rPr>
              <a:t> </a:t>
            </a:r>
            <a:r>
              <a:rPr lang="de-DE" sz="2400" dirty="0" err="1" smtClean="0">
                <a:latin typeface="Roboto Slab Light" pitchFamily="2" charset="0"/>
                <a:ea typeface="Roboto Slab Light" pitchFamily="2" charset="0"/>
              </a:rPr>
              <a:t>amet</a:t>
            </a:r>
            <a:r>
              <a:rPr lang="de-DE" sz="2400" dirty="0" smtClean="0">
                <a:latin typeface="Roboto Slab Light" pitchFamily="2" charset="0"/>
                <a:ea typeface="Roboto Slab Light" pitchFamily="2" charset="0"/>
              </a:rPr>
              <a:t>, </a:t>
            </a:r>
            <a:r>
              <a:rPr lang="de-DE" sz="2400" dirty="0" err="1" smtClean="0">
                <a:latin typeface="Roboto Slab Light" pitchFamily="2" charset="0"/>
                <a:ea typeface="Roboto Slab Light" pitchFamily="2" charset="0"/>
              </a:rPr>
              <a:t>consetetur</a:t>
            </a:r>
            <a:r>
              <a:rPr lang="de-DE" sz="2400" dirty="0" smtClean="0">
                <a:latin typeface="Roboto Slab Light" pitchFamily="2" charset="0"/>
                <a:ea typeface="Roboto Slab Light" pitchFamily="2" charset="0"/>
              </a:rPr>
              <a:t> </a:t>
            </a:r>
            <a:r>
              <a:rPr lang="de-DE" sz="2400" dirty="0" err="1" smtClean="0">
                <a:latin typeface="Roboto Slab Light" pitchFamily="2" charset="0"/>
                <a:ea typeface="Roboto Slab Light" pitchFamily="2" charset="0"/>
              </a:rPr>
              <a:t>sadipscing</a:t>
            </a:r>
            <a:r>
              <a:rPr lang="de-DE" sz="2400" dirty="0" smtClean="0">
                <a:latin typeface="Roboto Slab Light" pitchFamily="2" charset="0"/>
                <a:ea typeface="Roboto Slab Light" pitchFamily="2" charset="0"/>
              </a:rPr>
              <a:t> </a:t>
            </a:r>
            <a:r>
              <a:rPr lang="de-DE" sz="2400" dirty="0" err="1" smtClean="0">
                <a:latin typeface="Roboto Slab Light" pitchFamily="2" charset="0"/>
                <a:ea typeface="Roboto Slab Light" pitchFamily="2" charset="0"/>
              </a:rPr>
              <a:t>elitr</a:t>
            </a:r>
            <a:r>
              <a:rPr lang="de-DE" sz="2400" dirty="0" smtClean="0">
                <a:latin typeface="Roboto Slab Light" pitchFamily="2" charset="0"/>
                <a:ea typeface="Roboto Slab Light" pitchFamily="2" charset="0"/>
              </a:rPr>
              <a:t>, </a:t>
            </a:r>
            <a:r>
              <a:rPr lang="de-DE" sz="2400" dirty="0" err="1" smtClean="0">
                <a:latin typeface="Roboto Slab Light" pitchFamily="2" charset="0"/>
                <a:ea typeface="Roboto Slab Light" pitchFamily="2" charset="0"/>
              </a:rPr>
              <a:t>sed</a:t>
            </a:r>
            <a:r>
              <a:rPr lang="de-DE" sz="2400" dirty="0" smtClean="0">
                <a:latin typeface="Roboto Slab Light" pitchFamily="2" charset="0"/>
                <a:ea typeface="Roboto Slab Light" pitchFamily="2" charset="0"/>
              </a:rPr>
              <a:t> </a:t>
            </a:r>
            <a:r>
              <a:rPr lang="de-DE" sz="2400" dirty="0" err="1" smtClean="0">
                <a:latin typeface="Roboto Slab Light" pitchFamily="2" charset="0"/>
                <a:ea typeface="Roboto Slab Light" pitchFamily="2" charset="0"/>
              </a:rPr>
              <a:t>diam</a:t>
            </a:r>
            <a:r>
              <a:rPr lang="de-DE" sz="2400" dirty="0" smtClean="0">
                <a:latin typeface="Roboto Slab Light" pitchFamily="2" charset="0"/>
                <a:ea typeface="Roboto Slab Light" pitchFamily="2" charset="0"/>
              </a:rPr>
              <a:t> </a:t>
            </a:r>
            <a:r>
              <a:rPr lang="de-DE" sz="2400" dirty="0" err="1" smtClean="0">
                <a:latin typeface="Roboto Slab Light" pitchFamily="2" charset="0"/>
                <a:ea typeface="Roboto Slab Light" pitchFamily="2" charset="0"/>
              </a:rPr>
              <a:t>nonumy</a:t>
            </a:r>
            <a:r>
              <a:rPr lang="de-DE" sz="2400" dirty="0" smtClean="0">
                <a:latin typeface="Roboto Slab Light" pitchFamily="2" charset="0"/>
                <a:ea typeface="Roboto Slab Light" pitchFamily="2" charset="0"/>
              </a:rPr>
              <a:t> </a:t>
            </a:r>
            <a:r>
              <a:rPr lang="de-DE" sz="2400" dirty="0" err="1" smtClean="0">
                <a:latin typeface="Roboto Slab Light" pitchFamily="2" charset="0"/>
                <a:ea typeface="Roboto Slab Light" pitchFamily="2" charset="0"/>
              </a:rPr>
              <a:t>eirmod</a:t>
            </a:r>
            <a:r>
              <a:rPr lang="de-DE" sz="2400" dirty="0" smtClean="0">
                <a:latin typeface="Roboto Slab Light" pitchFamily="2" charset="0"/>
                <a:ea typeface="Roboto Slab Light" pitchFamily="2" charset="0"/>
              </a:rPr>
              <a:t> </a:t>
            </a:r>
            <a:r>
              <a:rPr lang="de-DE" sz="2400" dirty="0" err="1" smtClean="0">
                <a:latin typeface="Roboto Slab Light" pitchFamily="2" charset="0"/>
                <a:ea typeface="Roboto Slab Light" pitchFamily="2" charset="0"/>
              </a:rPr>
              <a:t>tempor</a:t>
            </a:r>
            <a:r>
              <a:rPr lang="de-DE" sz="2400" dirty="0" smtClean="0">
                <a:latin typeface="Roboto Slab Light" pitchFamily="2" charset="0"/>
                <a:ea typeface="Roboto Slab Light" pitchFamily="2" charset="0"/>
              </a:rPr>
              <a:t> </a:t>
            </a:r>
            <a:r>
              <a:rPr lang="de-DE" sz="2400" dirty="0" err="1" smtClean="0">
                <a:latin typeface="Roboto Slab Light" pitchFamily="2" charset="0"/>
                <a:ea typeface="Roboto Slab Light" pitchFamily="2" charset="0"/>
              </a:rPr>
              <a:t>invidunt</a:t>
            </a:r>
            <a:r>
              <a:rPr lang="de-DE" sz="2400" dirty="0" smtClean="0">
                <a:latin typeface="Roboto Slab Light" pitchFamily="2" charset="0"/>
                <a:ea typeface="Roboto Slab Light" pitchFamily="2" charset="0"/>
              </a:rPr>
              <a:t> </a:t>
            </a:r>
            <a:r>
              <a:rPr lang="de-DE" sz="2400" dirty="0" err="1" smtClean="0">
                <a:latin typeface="Roboto Slab Light" pitchFamily="2" charset="0"/>
                <a:ea typeface="Roboto Slab Light" pitchFamily="2" charset="0"/>
              </a:rPr>
              <a:t>ut</a:t>
            </a:r>
            <a:r>
              <a:rPr lang="de-DE" sz="2400" dirty="0" smtClean="0">
                <a:latin typeface="Roboto Slab Light" pitchFamily="2" charset="0"/>
                <a:ea typeface="Roboto Slab Light" pitchFamily="2" charset="0"/>
              </a:rPr>
              <a:t> </a:t>
            </a:r>
            <a:r>
              <a:rPr lang="de-DE" sz="2400" dirty="0" err="1" smtClean="0">
                <a:latin typeface="Roboto Slab Light" pitchFamily="2" charset="0"/>
                <a:ea typeface="Roboto Slab Light" pitchFamily="2" charset="0"/>
              </a:rPr>
              <a:t>labore</a:t>
            </a:r>
            <a:r>
              <a:rPr lang="de-DE" sz="2400" dirty="0" smtClean="0">
                <a:latin typeface="Roboto Slab Light" pitchFamily="2" charset="0"/>
                <a:ea typeface="Roboto Slab Light" pitchFamily="2" charset="0"/>
              </a:rPr>
              <a:t> et </a:t>
            </a:r>
            <a:r>
              <a:rPr lang="de-DE" sz="2400" dirty="0" err="1" smtClean="0">
                <a:latin typeface="Roboto Slab Light" pitchFamily="2" charset="0"/>
                <a:ea typeface="Roboto Slab Light" pitchFamily="2" charset="0"/>
              </a:rPr>
              <a:t>dolore</a:t>
            </a:r>
            <a:r>
              <a:rPr lang="de-DE" sz="2400" dirty="0" smtClean="0">
                <a:latin typeface="Roboto Slab Light" pitchFamily="2" charset="0"/>
                <a:ea typeface="Roboto Slab Light" pitchFamily="2" charset="0"/>
              </a:rPr>
              <a:t> magna </a:t>
            </a:r>
            <a:r>
              <a:rPr lang="de-DE" sz="2400" dirty="0" err="1" smtClean="0">
                <a:latin typeface="Roboto Slab Light" pitchFamily="2" charset="0"/>
                <a:ea typeface="Roboto Slab Light" pitchFamily="2" charset="0"/>
              </a:rPr>
              <a:t>aliquyam</a:t>
            </a:r>
            <a:r>
              <a:rPr lang="de-DE" sz="2400" dirty="0" smtClean="0">
                <a:latin typeface="Roboto Slab Light" pitchFamily="2" charset="0"/>
                <a:ea typeface="Roboto Slab Light" pitchFamily="2" charset="0"/>
              </a:rPr>
              <a:t> </a:t>
            </a:r>
            <a:r>
              <a:rPr lang="de-DE" sz="2400" dirty="0" err="1" smtClean="0">
                <a:latin typeface="Roboto Slab Light" pitchFamily="2" charset="0"/>
                <a:ea typeface="Roboto Slab Light" pitchFamily="2" charset="0"/>
              </a:rPr>
              <a:t>erat</a:t>
            </a:r>
            <a:r>
              <a:rPr lang="de-DE" sz="2400" dirty="0" smtClean="0">
                <a:latin typeface="Roboto Slab Light" pitchFamily="2" charset="0"/>
                <a:ea typeface="Roboto Slab Light" pitchFamily="2" charset="0"/>
              </a:rPr>
              <a:t>, </a:t>
            </a:r>
            <a:r>
              <a:rPr lang="de-DE" sz="2400" dirty="0" err="1" smtClean="0">
                <a:latin typeface="Roboto Slab Light" pitchFamily="2" charset="0"/>
                <a:ea typeface="Roboto Slab Light" pitchFamily="2" charset="0"/>
              </a:rPr>
              <a:t>sed</a:t>
            </a:r>
            <a:r>
              <a:rPr lang="de-DE" sz="2400" dirty="0" smtClean="0">
                <a:latin typeface="Roboto Slab Light" pitchFamily="2" charset="0"/>
                <a:ea typeface="Roboto Slab Light" pitchFamily="2" charset="0"/>
              </a:rPr>
              <a:t> </a:t>
            </a:r>
            <a:r>
              <a:rPr lang="de-DE" sz="2400" dirty="0" err="1" smtClean="0">
                <a:latin typeface="Roboto Slab Light" pitchFamily="2" charset="0"/>
                <a:ea typeface="Roboto Slab Light" pitchFamily="2" charset="0"/>
              </a:rPr>
              <a:t>diam</a:t>
            </a:r>
            <a:r>
              <a:rPr lang="de-DE" sz="2400" dirty="0" smtClean="0">
                <a:latin typeface="Roboto Slab Light" pitchFamily="2" charset="0"/>
                <a:ea typeface="Roboto Slab Light" pitchFamily="2" charset="0"/>
              </a:rPr>
              <a:t> </a:t>
            </a:r>
            <a:r>
              <a:rPr lang="de-DE" sz="2400" dirty="0" err="1" smtClean="0">
                <a:latin typeface="Roboto Slab Light" pitchFamily="2" charset="0"/>
                <a:ea typeface="Roboto Slab Light" pitchFamily="2" charset="0"/>
              </a:rPr>
              <a:t>voluptua</a:t>
            </a:r>
            <a:r>
              <a:rPr lang="de-DE" sz="2400" dirty="0" smtClean="0">
                <a:latin typeface="Roboto Slab Light" pitchFamily="2" charset="0"/>
                <a:ea typeface="Roboto Slab Light" pitchFamily="2" charset="0"/>
              </a:rPr>
              <a:t>. At </a:t>
            </a:r>
            <a:r>
              <a:rPr lang="de-DE" sz="2400" dirty="0" err="1" smtClean="0">
                <a:latin typeface="Roboto Slab Light" pitchFamily="2" charset="0"/>
                <a:ea typeface="Roboto Slab Light" pitchFamily="2" charset="0"/>
              </a:rPr>
              <a:t>vero</a:t>
            </a:r>
            <a:r>
              <a:rPr lang="de-DE" sz="2400" dirty="0" smtClean="0">
                <a:latin typeface="Roboto Slab Light" pitchFamily="2" charset="0"/>
                <a:ea typeface="Roboto Slab Light" pitchFamily="2" charset="0"/>
              </a:rPr>
              <a:t> </a:t>
            </a:r>
            <a:r>
              <a:rPr lang="de-DE" sz="2400" dirty="0" err="1" smtClean="0">
                <a:latin typeface="Roboto Slab Light" pitchFamily="2" charset="0"/>
                <a:ea typeface="Roboto Slab Light" pitchFamily="2" charset="0"/>
              </a:rPr>
              <a:t>eos</a:t>
            </a:r>
            <a:r>
              <a:rPr lang="de-DE" sz="2400" dirty="0" smtClean="0">
                <a:latin typeface="Roboto Slab Light" pitchFamily="2" charset="0"/>
                <a:ea typeface="Roboto Slab Light" pitchFamily="2" charset="0"/>
              </a:rPr>
              <a:t> et </a:t>
            </a:r>
            <a:r>
              <a:rPr lang="de-DE" sz="2400" dirty="0" err="1" smtClean="0">
                <a:latin typeface="Roboto Slab Light" pitchFamily="2" charset="0"/>
                <a:ea typeface="Roboto Slab Light" pitchFamily="2" charset="0"/>
              </a:rPr>
              <a:t>accusam</a:t>
            </a:r>
            <a:r>
              <a:rPr lang="de-DE" sz="2400" dirty="0" smtClean="0">
                <a:latin typeface="Roboto Slab Light" pitchFamily="2" charset="0"/>
                <a:ea typeface="Roboto Slab Light" pitchFamily="2" charset="0"/>
              </a:rPr>
              <a:t> et </a:t>
            </a:r>
            <a:r>
              <a:rPr lang="de-DE" sz="2400" dirty="0" err="1" smtClean="0">
                <a:latin typeface="Roboto Slab Light" pitchFamily="2" charset="0"/>
                <a:ea typeface="Roboto Slab Light" pitchFamily="2" charset="0"/>
              </a:rPr>
              <a:t>justo</a:t>
            </a:r>
            <a:r>
              <a:rPr lang="de-DE" sz="2400" dirty="0" smtClean="0">
                <a:latin typeface="Roboto Slab Light" pitchFamily="2" charset="0"/>
                <a:ea typeface="Roboto Slab Light" pitchFamily="2" charset="0"/>
              </a:rPr>
              <a:t> </a:t>
            </a:r>
            <a:r>
              <a:rPr lang="de-DE" sz="2400" dirty="0" err="1" smtClean="0">
                <a:latin typeface="Roboto Slab Light" pitchFamily="2" charset="0"/>
                <a:ea typeface="Roboto Slab Light" pitchFamily="2" charset="0"/>
              </a:rPr>
              <a:t>duo</a:t>
            </a:r>
            <a:r>
              <a:rPr lang="de-DE" sz="2400" dirty="0" smtClean="0">
                <a:latin typeface="Roboto Slab Light" pitchFamily="2" charset="0"/>
                <a:ea typeface="Roboto Slab Light" pitchFamily="2" charset="0"/>
              </a:rPr>
              <a:t> </a:t>
            </a:r>
            <a:r>
              <a:rPr lang="de-DE" sz="2400" dirty="0" err="1" smtClean="0">
                <a:latin typeface="Roboto Slab Light" pitchFamily="2" charset="0"/>
                <a:ea typeface="Roboto Slab Light" pitchFamily="2" charset="0"/>
              </a:rPr>
              <a:t>dolores</a:t>
            </a:r>
            <a:r>
              <a:rPr lang="de-DE" sz="2400" dirty="0" smtClean="0">
                <a:latin typeface="Roboto Slab Light" pitchFamily="2" charset="0"/>
                <a:ea typeface="Roboto Slab Light" pitchFamily="2" charset="0"/>
              </a:rPr>
              <a:t> et </a:t>
            </a:r>
            <a:r>
              <a:rPr lang="de-DE" sz="2400" dirty="0" err="1" smtClean="0">
                <a:latin typeface="Roboto Slab Light" pitchFamily="2" charset="0"/>
                <a:ea typeface="Roboto Slab Light" pitchFamily="2" charset="0"/>
              </a:rPr>
              <a:t>ea</a:t>
            </a:r>
            <a:r>
              <a:rPr lang="de-DE" sz="2400" dirty="0" smtClean="0">
                <a:latin typeface="Roboto Slab Light" pitchFamily="2" charset="0"/>
                <a:ea typeface="Roboto Slab Light" pitchFamily="2" charset="0"/>
              </a:rPr>
              <a:t> </a:t>
            </a:r>
            <a:r>
              <a:rPr lang="de-DE" sz="2400" dirty="0" err="1" smtClean="0">
                <a:latin typeface="Roboto Slab Light" pitchFamily="2" charset="0"/>
                <a:ea typeface="Roboto Slab Light" pitchFamily="2" charset="0"/>
              </a:rPr>
              <a:t>rebum</a:t>
            </a:r>
            <a:r>
              <a:rPr lang="de-DE" sz="2400" dirty="0" smtClean="0">
                <a:latin typeface="Roboto Slab Light" pitchFamily="2" charset="0"/>
                <a:ea typeface="Roboto Slab Light" pitchFamily="2" charset="0"/>
              </a:rPr>
              <a:t>. Stet </a:t>
            </a:r>
            <a:r>
              <a:rPr lang="de-DE" sz="2400" dirty="0" err="1" smtClean="0">
                <a:latin typeface="Roboto Slab Light" pitchFamily="2" charset="0"/>
                <a:ea typeface="Roboto Slab Light" pitchFamily="2" charset="0"/>
              </a:rPr>
              <a:t>clita</a:t>
            </a:r>
            <a:r>
              <a:rPr lang="de-DE" sz="2400" dirty="0" smtClean="0">
                <a:latin typeface="Roboto Slab Light" pitchFamily="2" charset="0"/>
                <a:ea typeface="Roboto Slab Light" pitchFamily="2" charset="0"/>
              </a:rPr>
              <a:t> </a:t>
            </a:r>
            <a:r>
              <a:rPr lang="de-DE" sz="2400" dirty="0" err="1" smtClean="0">
                <a:latin typeface="Roboto Slab Light" pitchFamily="2" charset="0"/>
                <a:ea typeface="Roboto Slab Light" pitchFamily="2" charset="0"/>
              </a:rPr>
              <a:t>kasd</a:t>
            </a:r>
            <a:r>
              <a:rPr lang="de-DE" sz="2400" dirty="0" smtClean="0">
                <a:latin typeface="Roboto Slab Light" pitchFamily="2" charset="0"/>
                <a:ea typeface="Roboto Slab Light" pitchFamily="2" charset="0"/>
              </a:rPr>
              <a:t> </a:t>
            </a:r>
            <a:r>
              <a:rPr lang="de-DE" sz="2400" dirty="0" err="1" smtClean="0">
                <a:latin typeface="Roboto Slab Light" pitchFamily="2" charset="0"/>
                <a:ea typeface="Roboto Slab Light" pitchFamily="2" charset="0"/>
              </a:rPr>
              <a:t>gubergren</a:t>
            </a:r>
            <a:r>
              <a:rPr lang="de-DE" sz="2400" dirty="0" smtClean="0">
                <a:latin typeface="Roboto Slab Light" pitchFamily="2" charset="0"/>
                <a:ea typeface="Roboto Slab Light" pitchFamily="2" charset="0"/>
              </a:rPr>
              <a:t>, </a:t>
            </a:r>
            <a:r>
              <a:rPr lang="de-DE" sz="2400" dirty="0" err="1" smtClean="0">
                <a:latin typeface="Roboto Slab Light" pitchFamily="2" charset="0"/>
                <a:ea typeface="Roboto Slab Light" pitchFamily="2" charset="0"/>
              </a:rPr>
              <a:t>no</a:t>
            </a:r>
            <a:r>
              <a:rPr lang="de-DE" sz="2400" dirty="0" smtClean="0">
                <a:latin typeface="Roboto Slab Light" pitchFamily="2" charset="0"/>
                <a:ea typeface="Roboto Slab Light" pitchFamily="2" charset="0"/>
              </a:rPr>
              <a:t> </a:t>
            </a:r>
            <a:r>
              <a:rPr lang="de-DE" sz="2400" dirty="0" err="1" smtClean="0">
                <a:latin typeface="Roboto Slab Light" pitchFamily="2" charset="0"/>
                <a:ea typeface="Roboto Slab Light" pitchFamily="2" charset="0"/>
              </a:rPr>
              <a:t>sea</a:t>
            </a:r>
            <a:r>
              <a:rPr lang="de-DE" sz="2400" dirty="0" smtClean="0">
                <a:latin typeface="Roboto Slab Light" pitchFamily="2" charset="0"/>
                <a:ea typeface="Roboto Slab Light" pitchFamily="2" charset="0"/>
              </a:rPr>
              <a:t> </a:t>
            </a:r>
            <a:r>
              <a:rPr lang="de-DE" sz="2400" dirty="0" err="1" smtClean="0">
                <a:latin typeface="Roboto Slab Light" pitchFamily="2" charset="0"/>
                <a:ea typeface="Roboto Slab Light" pitchFamily="2" charset="0"/>
              </a:rPr>
              <a:t>tak</a:t>
            </a:r>
            <a:endParaRPr lang="hu-HU" sz="2400" dirty="0">
              <a:latin typeface="Roboto Slab Light" pitchFamily="2" charset="0"/>
              <a:ea typeface="Roboto Slab Light" pitchFamily="2" charset="0"/>
            </a:endParaRPr>
          </a:p>
        </p:txBody>
      </p:sp>
      <p:sp>
        <p:nvSpPr>
          <p:cNvPr id="46" name="Bildplatzhalter 45"/>
          <p:cNvSpPr>
            <a:spLocks noGrp="1"/>
          </p:cNvSpPr>
          <p:nvPr>
            <p:ph type="pic" sz="quarter" idx="43" hasCustomPrompt="1"/>
          </p:nvPr>
        </p:nvSpPr>
        <p:spPr>
          <a:xfrm>
            <a:off x="1659343" y="22426229"/>
            <a:ext cx="12056658" cy="4923837"/>
          </a:xfrm>
          <a:prstGeom prst="rect">
            <a:avLst/>
          </a:prstGeom>
        </p:spPr>
        <p:txBody>
          <a:bodyPr/>
          <a:lstStyle>
            <a:lvl1pPr>
              <a:defRPr sz="6600" baseline="0">
                <a:latin typeface="+mn-lt"/>
              </a:defRPr>
            </a:lvl1pPr>
          </a:lstStyle>
          <a:p>
            <a:r>
              <a:rPr lang="de-DE" dirty="0" smtClean="0"/>
              <a:t>ICONS / GRAFIKEN</a:t>
            </a:r>
            <a:endParaRPr lang="hu-HU" dirty="0"/>
          </a:p>
        </p:txBody>
      </p:sp>
      <p:sp>
        <p:nvSpPr>
          <p:cNvPr id="48" name="Subheadline">
            <a:extLst>
              <a:ext uri="{FF2B5EF4-FFF2-40B4-BE49-F238E27FC236}">
                <a16:creationId xmlns:a16="http://schemas.microsoft.com/office/drawing/2014/main" id="{DEF05059-FA4D-46C0-BBAB-48612AB3C857}"/>
              </a:ext>
            </a:extLst>
          </p:cNvPr>
          <p:cNvSpPr txBox="1">
            <a:spLocks noGrp="1"/>
          </p:cNvSpPr>
          <p:nvPr>
            <p:ph type="body" sz="quarter" idx="45" hasCustomPrompt="1"/>
          </p:nvPr>
        </p:nvSpPr>
        <p:spPr>
          <a:xfrm>
            <a:off x="14420367" y="21626886"/>
            <a:ext cx="6221239" cy="1172629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algn="r">
              <a:lnSpc>
                <a:spcPct val="130000"/>
              </a:lnSpc>
              <a:defRPr sz="1800" b="0">
                <a:latin typeface="Roboto Slab Light" pitchFamily="2" charset="0"/>
                <a:ea typeface="Roboto Slab Light" pitchFamily="2" charset="0"/>
                <a:cs typeface="Poppins SemiBold" panose="00000700000000000000" pitchFamily="2" charset="0"/>
              </a:defRPr>
            </a:lvl1pPr>
          </a:lstStyle>
          <a:p>
            <a:r>
              <a:rPr lang="de-DE" dirty="0" smtClean="0"/>
              <a:t>Bildunterschrift</a:t>
            </a:r>
          </a:p>
          <a:p>
            <a:r>
              <a:rPr lang="de-DE" dirty="0" smtClean="0"/>
              <a:t>Mehrzeilig</a:t>
            </a:r>
          </a:p>
          <a:p>
            <a:r>
              <a:rPr lang="de-DE" dirty="0" smtClean="0"/>
              <a:t>Mit Extra Infos</a:t>
            </a:r>
            <a:endParaRPr dirty="0"/>
          </a:p>
        </p:txBody>
      </p:sp>
      <p:sp>
        <p:nvSpPr>
          <p:cNvPr id="49" name="Bildplatzhalter 2"/>
          <p:cNvSpPr>
            <a:spLocks noGrp="1"/>
          </p:cNvSpPr>
          <p:nvPr>
            <p:ph type="pic" sz="quarter" idx="46"/>
          </p:nvPr>
        </p:nvSpPr>
        <p:spPr>
          <a:xfrm>
            <a:off x="16655783" y="17372171"/>
            <a:ext cx="3994427" cy="3856072"/>
          </a:xfrm>
          <a:prstGeom prst="ellipse">
            <a:avLst/>
          </a:prstGeom>
        </p:spPr>
        <p:txBody>
          <a:bodyPr/>
          <a:lstStyle>
            <a:lvl1pPr>
              <a:defRPr sz="2400"/>
            </a:lvl1pPr>
          </a:lstStyle>
          <a:p>
            <a:endParaRPr lang="hu-H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&amp;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3"/>
          <p:cNvSpPr>
            <a:spLocks noGrp="1"/>
          </p:cNvSpPr>
          <p:nvPr>
            <p:ph type="pic" sz="quarter" idx="46"/>
          </p:nvPr>
        </p:nvSpPr>
        <p:spPr>
          <a:xfrm>
            <a:off x="16302038" y="8086700"/>
            <a:ext cx="5081587" cy="4214422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endParaRPr lang="hu-HU" dirty="0"/>
          </a:p>
        </p:txBody>
      </p:sp>
      <p:sp>
        <p:nvSpPr>
          <p:cNvPr id="8" name="Subheadline">
            <a:extLst>
              <a:ext uri="{FF2B5EF4-FFF2-40B4-BE49-F238E27FC236}">
                <a16:creationId xmlns:a16="http://schemas.microsoft.com/office/drawing/2014/main" id="{C58105BA-5D9C-4A98-8C70-AD1305AA7B93}"/>
              </a:ext>
            </a:extLst>
          </p:cNvPr>
          <p:cNvSpPr txBox="1">
            <a:spLocks noGrp="1"/>
          </p:cNvSpPr>
          <p:nvPr>
            <p:ph type="body" sz="quarter" idx="23" hasCustomPrompt="1"/>
          </p:nvPr>
        </p:nvSpPr>
        <p:spPr>
          <a:xfrm>
            <a:off x="949369" y="5563191"/>
            <a:ext cx="20166739" cy="1311128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>
              <a:defRPr sz="6600" b="1" baseline="0"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r>
              <a:rPr lang="de-DE" dirty="0" smtClean="0"/>
              <a:t>TITEL IN GROSSBUCHSTABEN möglichst 1 zeilig</a:t>
            </a:r>
            <a:endParaRPr lang="de-DE" dirty="0"/>
          </a:p>
        </p:txBody>
      </p:sp>
      <p:sp>
        <p:nvSpPr>
          <p:cNvPr id="11" name="Subheadline">
            <a:extLst>
              <a:ext uri="{FF2B5EF4-FFF2-40B4-BE49-F238E27FC236}">
                <a16:creationId xmlns:a16="http://schemas.microsoft.com/office/drawing/2014/main" id="{ED75B805-C405-41D8-BAFF-66CB7F8B2F34}"/>
              </a:ext>
            </a:extLst>
          </p:cNvPr>
          <p:cNvSpPr txBox="1">
            <a:spLocks noGrp="1"/>
          </p:cNvSpPr>
          <p:nvPr>
            <p:ph type="body" sz="quarter" idx="27" hasCustomPrompt="1"/>
          </p:nvPr>
        </p:nvSpPr>
        <p:spPr>
          <a:xfrm>
            <a:off x="949366" y="7139615"/>
            <a:ext cx="15353077" cy="1532727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marR="0" indent="0" algn="l" defTabSz="1822126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baseline="0">
                <a:latin typeface="Poppins Light" panose="00000400000000000000" pitchFamily="2" charset="0"/>
                <a:cs typeface="Poppins Light" panose="00000400000000000000" pitchFamily="2" charset="0"/>
              </a:defRPr>
            </a:lvl1pPr>
          </a:lstStyle>
          <a:p>
            <a:r>
              <a:rPr lang="de-DE" dirty="0" smtClean="0"/>
              <a:t>VOLLER PROJEKTNAME IN GROSSBUCHSTABEN </a:t>
            </a:r>
            <a:r>
              <a:rPr lang="de-DE" dirty="0" err="1" smtClean="0"/>
              <a:t>max</a:t>
            </a:r>
            <a:r>
              <a:rPr lang="de-DE" dirty="0" smtClean="0"/>
              <a:t> 2 zeilig</a:t>
            </a:r>
          </a:p>
          <a:p>
            <a:r>
              <a:rPr lang="de-DE" dirty="0" smtClean="0"/>
              <a:t>UNTERSTRICHEN / IN GROSSBUCHSTABEN </a:t>
            </a:r>
            <a:r>
              <a:rPr lang="de-DE" dirty="0" err="1" smtClean="0"/>
              <a:t>max</a:t>
            </a:r>
            <a:r>
              <a:rPr lang="de-DE" dirty="0" smtClean="0"/>
              <a:t> 2 zeilig</a:t>
            </a:r>
            <a:endParaRPr lang="de-DE" dirty="0"/>
          </a:p>
        </p:txBody>
      </p:sp>
      <p:sp>
        <p:nvSpPr>
          <p:cNvPr id="12" name="Subheadline">
            <a:extLst>
              <a:ext uri="{FF2B5EF4-FFF2-40B4-BE49-F238E27FC236}">
                <a16:creationId xmlns:a16="http://schemas.microsoft.com/office/drawing/2014/main" id="{DEF05059-FA4D-46C0-BBAB-48612AB3C857}"/>
              </a:ext>
            </a:extLst>
          </p:cNvPr>
          <p:cNvSpPr txBox="1">
            <a:spLocks noGrp="1"/>
          </p:cNvSpPr>
          <p:nvPr>
            <p:ph type="body" sz="quarter" idx="28" hasCustomPrompt="1"/>
          </p:nvPr>
        </p:nvSpPr>
        <p:spPr>
          <a:xfrm>
            <a:off x="14957610" y="25409876"/>
            <a:ext cx="5683996" cy="1938992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algn="r">
              <a:lnSpc>
                <a:spcPct val="150000"/>
              </a:lnSpc>
              <a:defRPr sz="2000" b="0" baseline="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r>
              <a:rPr lang="de-DE" dirty="0" smtClean="0"/>
              <a:t>KONTAKTDATEN</a:t>
            </a:r>
          </a:p>
          <a:p>
            <a:r>
              <a:rPr lang="de-DE" dirty="0" smtClean="0"/>
              <a:t>Vorname Nachname</a:t>
            </a:r>
            <a:br>
              <a:rPr lang="de-DE" dirty="0" smtClean="0"/>
            </a:br>
            <a:r>
              <a:rPr lang="de-DE" dirty="0" smtClean="0"/>
              <a:t>Institution / Unternehmen</a:t>
            </a:r>
            <a:br>
              <a:rPr lang="de-DE" dirty="0" smtClean="0"/>
            </a:br>
            <a:r>
              <a:rPr lang="de-DE" dirty="0" smtClean="0"/>
              <a:t>Kontaktmöglichkeit</a:t>
            </a:r>
            <a:endParaRPr dirty="0"/>
          </a:p>
        </p:txBody>
      </p:sp>
      <p:sp>
        <p:nvSpPr>
          <p:cNvPr id="39" name="Textplatzhalter 38"/>
          <p:cNvSpPr>
            <a:spLocks noGrp="1"/>
          </p:cNvSpPr>
          <p:nvPr>
            <p:ph type="body" sz="quarter" idx="37" hasCustomPrompt="1"/>
          </p:nvPr>
        </p:nvSpPr>
        <p:spPr>
          <a:xfrm>
            <a:off x="16664387" y="2189555"/>
            <a:ext cx="3985823" cy="970596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800" baseline="0">
                <a:solidFill>
                  <a:schemeClr val="bg1"/>
                </a:solidFill>
                <a:latin typeface="Roboto Slab Light" pitchFamily="2" charset="0"/>
                <a:ea typeface="Roboto Slab Light" pitchFamily="2" charset="0"/>
              </a:defRPr>
            </a:lvl1pPr>
            <a:lvl2pPr>
              <a:defRPr sz="2400">
                <a:latin typeface="Roboto Slab Light" pitchFamily="2" charset="0"/>
                <a:ea typeface="Roboto Slab Light" pitchFamily="2" charset="0"/>
              </a:defRPr>
            </a:lvl2pPr>
            <a:lvl3pPr>
              <a:defRPr sz="2400">
                <a:latin typeface="Roboto Slab Light" pitchFamily="2" charset="0"/>
                <a:ea typeface="Roboto Slab Light" pitchFamily="2" charset="0"/>
              </a:defRPr>
            </a:lvl3pPr>
            <a:lvl4pPr>
              <a:defRPr sz="2400">
                <a:latin typeface="Roboto Slab Light" pitchFamily="2" charset="0"/>
                <a:ea typeface="Roboto Slab Light" pitchFamily="2" charset="0"/>
              </a:defRPr>
            </a:lvl4pPr>
            <a:lvl5pPr>
              <a:defRPr sz="2400">
                <a:latin typeface="Roboto Slab Light" pitchFamily="2" charset="0"/>
                <a:ea typeface="Roboto Slab Light" pitchFamily="2" charset="0"/>
              </a:defRPr>
            </a:lvl5pPr>
          </a:lstStyle>
          <a:p>
            <a:pPr lvl="0"/>
            <a:r>
              <a:rPr lang="de-DE" dirty="0" smtClean="0"/>
              <a:t>Expertisen eingeben</a:t>
            </a:r>
          </a:p>
          <a:p>
            <a:pPr lvl="0"/>
            <a:r>
              <a:rPr lang="de-DE" dirty="0" smtClean="0"/>
              <a:t>Zweite </a:t>
            </a:r>
            <a:r>
              <a:rPr lang="de-DE" dirty="0" err="1" smtClean="0"/>
              <a:t>ANgabe</a:t>
            </a:r>
            <a:endParaRPr lang="de-DE" dirty="0" smtClean="0"/>
          </a:p>
        </p:txBody>
      </p:sp>
      <p:sp>
        <p:nvSpPr>
          <p:cNvPr id="40" name="Subheadline">
            <a:extLst>
              <a:ext uri="{FF2B5EF4-FFF2-40B4-BE49-F238E27FC236}">
                <a16:creationId xmlns:a16="http://schemas.microsoft.com/office/drawing/2014/main" id="{DEF05059-FA4D-46C0-BBAB-48612AB3C857}"/>
              </a:ext>
            </a:extLst>
          </p:cNvPr>
          <p:cNvSpPr txBox="1">
            <a:spLocks noGrp="1"/>
          </p:cNvSpPr>
          <p:nvPr>
            <p:ph type="body" sz="quarter" idx="38" hasCustomPrompt="1"/>
          </p:nvPr>
        </p:nvSpPr>
        <p:spPr>
          <a:xfrm>
            <a:off x="1659344" y="9748897"/>
            <a:ext cx="11274715" cy="2012859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algn="l">
              <a:lnSpc>
                <a:spcPct val="150000"/>
              </a:lnSpc>
              <a:defRPr kumimoji="0" lang="de-DE" sz="2400" b="0" i="0" u="none" strike="noStrike" cap="none" spc="0" normalizeH="0" baseline="0" dirty="0" smtClean="0">
                <a:ln>
                  <a:noFill/>
                </a:ln>
                <a:solidFill>
                  <a:srgbClr val="0A3563"/>
                </a:solidFill>
                <a:effectLst/>
                <a:uFillTx/>
                <a:latin typeface="Roboto Slab Light" pitchFamily="2" charset="0"/>
                <a:ea typeface="Roboto Slab Light" pitchFamily="2" charset="0"/>
                <a:cs typeface="Poppins Light"/>
                <a:sym typeface="Poppins Light"/>
              </a:defRPr>
            </a:lvl1pPr>
          </a:lstStyle>
          <a:p>
            <a:pPr>
              <a:lnSpc>
                <a:spcPct val="130000"/>
              </a:lnSpc>
            </a:pPr>
            <a:r>
              <a:rPr lang="de-DE" sz="2400" dirty="0" smtClean="0">
                <a:latin typeface="Roboto Slab Light" pitchFamily="2" charset="0"/>
                <a:ea typeface="Roboto Slab Light" pitchFamily="2" charset="0"/>
              </a:rPr>
              <a:t>Was ist das Ziel (</a:t>
            </a:r>
            <a:r>
              <a:rPr lang="de-DE" sz="2400" dirty="0" err="1" smtClean="0">
                <a:latin typeface="Roboto Slab Light" pitchFamily="2" charset="0"/>
                <a:ea typeface="Roboto Slab Light" pitchFamily="2" charset="0"/>
              </a:rPr>
              <a:t>max</a:t>
            </a:r>
            <a:r>
              <a:rPr lang="de-DE" sz="2400" dirty="0" smtClean="0">
                <a:latin typeface="Roboto Slab Light" pitchFamily="2" charset="0"/>
                <a:ea typeface="Roboto Slab Light" pitchFamily="2" charset="0"/>
              </a:rPr>
              <a:t> 280 Zeichen). </a:t>
            </a:r>
            <a:r>
              <a:rPr lang="de-DE" sz="2400" dirty="0" err="1" smtClean="0">
                <a:latin typeface="Roboto Slab Light" pitchFamily="2" charset="0"/>
                <a:ea typeface="Roboto Slab Light" pitchFamily="2" charset="0"/>
              </a:rPr>
              <a:t>Lorem</a:t>
            </a:r>
            <a:r>
              <a:rPr lang="de-DE" sz="2400" dirty="0" smtClean="0">
                <a:latin typeface="Roboto Slab Light" pitchFamily="2" charset="0"/>
                <a:ea typeface="Roboto Slab Light" pitchFamily="2" charset="0"/>
              </a:rPr>
              <a:t> </a:t>
            </a:r>
            <a:r>
              <a:rPr lang="de-DE" sz="2400" dirty="0" err="1" smtClean="0">
                <a:latin typeface="Roboto Slab Light" pitchFamily="2" charset="0"/>
                <a:ea typeface="Roboto Slab Light" pitchFamily="2" charset="0"/>
              </a:rPr>
              <a:t>ipsum</a:t>
            </a:r>
            <a:r>
              <a:rPr lang="de-DE" sz="2400" dirty="0" smtClean="0">
                <a:latin typeface="Roboto Slab Light" pitchFamily="2" charset="0"/>
                <a:ea typeface="Roboto Slab Light" pitchFamily="2" charset="0"/>
              </a:rPr>
              <a:t> </a:t>
            </a:r>
            <a:r>
              <a:rPr lang="de-DE" sz="2400" dirty="0" err="1" smtClean="0">
                <a:latin typeface="Roboto Slab Light" pitchFamily="2" charset="0"/>
                <a:ea typeface="Roboto Slab Light" pitchFamily="2" charset="0"/>
              </a:rPr>
              <a:t>dolor</a:t>
            </a:r>
            <a:r>
              <a:rPr lang="de-DE" sz="2400" dirty="0" smtClean="0">
                <a:latin typeface="Roboto Slab Light" pitchFamily="2" charset="0"/>
                <a:ea typeface="Roboto Slab Light" pitchFamily="2" charset="0"/>
              </a:rPr>
              <a:t> </a:t>
            </a:r>
            <a:r>
              <a:rPr lang="de-DE" sz="2400" dirty="0" err="1" smtClean="0">
                <a:latin typeface="Roboto Slab Light" pitchFamily="2" charset="0"/>
                <a:ea typeface="Roboto Slab Light" pitchFamily="2" charset="0"/>
              </a:rPr>
              <a:t>sit</a:t>
            </a:r>
            <a:r>
              <a:rPr lang="de-DE" sz="2400" dirty="0" smtClean="0">
                <a:latin typeface="Roboto Slab Light" pitchFamily="2" charset="0"/>
                <a:ea typeface="Roboto Slab Light" pitchFamily="2" charset="0"/>
              </a:rPr>
              <a:t> </a:t>
            </a:r>
            <a:r>
              <a:rPr lang="de-DE" sz="2400" dirty="0" err="1" smtClean="0">
                <a:latin typeface="Roboto Slab Light" pitchFamily="2" charset="0"/>
                <a:ea typeface="Roboto Slab Light" pitchFamily="2" charset="0"/>
              </a:rPr>
              <a:t>amet</a:t>
            </a:r>
            <a:r>
              <a:rPr lang="de-DE" sz="2400" dirty="0" smtClean="0">
                <a:latin typeface="Roboto Slab Light" pitchFamily="2" charset="0"/>
                <a:ea typeface="Roboto Slab Light" pitchFamily="2" charset="0"/>
              </a:rPr>
              <a:t>, </a:t>
            </a:r>
            <a:r>
              <a:rPr lang="de-DE" sz="2400" dirty="0" err="1" smtClean="0">
                <a:latin typeface="Roboto Slab Light" pitchFamily="2" charset="0"/>
                <a:ea typeface="Roboto Slab Light" pitchFamily="2" charset="0"/>
              </a:rPr>
              <a:t>consetetur</a:t>
            </a:r>
            <a:r>
              <a:rPr lang="de-DE" sz="2400" dirty="0" smtClean="0">
                <a:latin typeface="Roboto Slab Light" pitchFamily="2" charset="0"/>
                <a:ea typeface="Roboto Slab Light" pitchFamily="2" charset="0"/>
              </a:rPr>
              <a:t> </a:t>
            </a:r>
            <a:r>
              <a:rPr lang="de-DE" sz="2400" dirty="0" err="1" smtClean="0">
                <a:latin typeface="Roboto Slab Light" pitchFamily="2" charset="0"/>
                <a:ea typeface="Roboto Slab Light" pitchFamily="2" charset="0"/>
              </a:rPr>
              <a:t>sadipscing</a:t>
            </a:r>
            <a:r>
              <a:rPr lang="de-DE" sz="2400" dirty="0" smtClean="0">
                <a:latin typeface="Roboto Slab Light" pitchFamily="2" charset="0"/>
                <a:ea typeface="Roboto Slab Light" pitchFamily="2" charset="0"/>
              </a:rPr>
              <a:t> </a:t>
            </a:r>
            <a:r>
              <a:rPr lang="de-DE" sz="2400" dirty="0" err="1" smtClean="0">
                <a:latin typeface="Roboto Slab Light" pitchFamily="2" charset="0"/>
                <a:ea typeface="Roboto Slab Light" pitchFamily="2" charset="0"/>
              </a:rPr>
              <a:t>elitr</a:t>
            </a:r>
            <a:r>
              <a:rPr lang="de-DE" sz="2400" dirty="0" smtClean="0">
                <a:latin typeface="Roboto Slab Light" pitchFamily="2" charset="0"/>
                <a:ea typeface="Roboto Slab Light" pitchFamily="2" charset="0"/>
              </a:rPr>
              <a:t>, </a:t>
            </a:r>
            <a:r>
              <a:rPr lang="de-DE" sz="2400" dirty="0" err="1" smtClean="0">
                <a:latin typeface="Roboto Slab Light" pitchFamily="2" charset="0"/>
                <a:ea typeface="Roboto Slab Light" pitchFamily="2" charset="0"/>
              </a:rPr>
              <a:t>sed</a:t>
            </a:r>
            <a:r>
              <a:rPr lang="de-DE" sz="2400" dirty="0" smtClean="0">
                <a:latin typeface="Roboto Slab Light" pitchFamily="2" charset="0"/>
                <a:ea typeface="Roboto Slab Light" pitchFamily="2" charset="0"/>
              </a:rPr>
              <a:t> </a:t>
            </a:r>
            <a:r>
              <a:rPr lang="de-DE" sz="2400" dirty="0" err="1" smtClean="0">
                <a:latin typeface="Roboto Slab Light" pitchFamily="2" charset="0"/>
                <a:ea typeface="Roboto Slab Light" pitchFamily="2" charset="0"/>
              </a:rPr>
              <a:t>diam</a:t>
            </a:r>
            <a:r>
              <a:rPr lang="de-DE" sz="2400" dirty="0" smtClean="0">
                <a:latin typeface="Roboto Slab Light" pitchFamily="2" charset="0"/>
                <a:ea typeface="Roboto Slab Light" pitchFamily="2" charset="0"/>
              </a:rPr>
              <a:t> </a:t>
            </a:r>
            <a:r>
              <a:rPr lang="de-DE" sz="2400" dirty="0" err="1" smtClean="0">
                <a:latin typeface="Roboto Slab Light" pitchFamily="2" charset="0"/>
                <a:ea typeface="Roboto Slab Light" pitchFamily="2" charset="0"/>
              </a:rPr>
              <a:t>nonumy</a:t>
            </a:r>
            <a:r>
              <a:rPr lang="de-DE" sz="2400" dirty="0" smtClean="0">
                <a:latin typeface="Roboto Slab Light" pitchFamily="2" charset="0"/>
                <a:ea typeface="Roboto Slab Light" pitchFamily="2" charset="0"/>
              </a:rPr>
              <a:t> </a:t>
            </a:r>
            <a:r>
              <a:rPr lang="de-DE" sz="2400" dirty="0" err="1" smtClean="0">
                <a:latin typeface="Roboto Slab Light" pitchFamily="2" charset="0"/>
                <a:ea typeface="Roboto Slab Light" pitchFamily="2" charset="0"/>
              </a:rPr>
              <a:t>eirmod</a:t>
            </a:r>
            <a:r>
              <a:rPr lang="de-DE" sz="2400" dirty="0" smtClean="0">
                <a:latin typeface="Roboto Slab Light" pitchFamily="2" charset="0"/>
                <a:ea typeface="Roboto Slab Light" pitchFamily="2" charset="0"/>
              </a:rPr>
              <a:t> </a:t>
            </a:r>
            <a:r>
              <a:rPr lang="de-DE" sz="2400" dirty="0" err="1" smtClean="0">
                <a:latin typeface="Roboto Slab Light" pitchFamily="2" charset="0"/>
                <a:ea typeface="Roboto Slab Light" pitchFamily="2" charset="0"/>
              </a:rPr>
              <a:t>tempor</a:t>
            </a:r>
            <a:r>
              <a:rPr lang="de-DE" sz="2400" dirty="0" smtClean="0">
                <a:latin typeface="Roboto Slab Light" pitchFamily="2" charset="0"/>
                <a:ea typeface="Roboto Slab Light" pitchFamily="2" charset="0"/>
              </a:rPr>
              <a:t> </a:t>
            </a:r>
            <a:r>
              <a:rPr lang="de-DE" sz="2400" dirty="0" err="1" smtClean="0">
                <a:latin typeface="Roboto Slab Light" pitchFamily="2" charset="0"/>
                <a:ea typeface="Roboto Slab Light" pitchFamily="2" charset="0"/>
              </a:rPr>
              <a:t>invidunt</a:t>
            </a:r>
            <a:r>
              <a:rPr lang="de-DE" sz="2400" dirty="0" smtClean="0">
                <a:latin typeface="Roboto Slab Light" pitchFamily="2" charset="0"/>
                <a:ea typeface="Roboto Slab Light" pitchFamily="2" charset="0"/>
              </a:rPr>
              <a:t> </a:t>
            </a:r>
            <a:r>
              <a:rPr lang="de-DE" sz="2400" dirty="0" err="1" smtClean="0">
                <a:latin typeface="Roboto Slab Light" pitchFamily="2" charset="0"/>
                <a:ea typeface="Roboto Slab Light" pitchFamily="2" charset="0"/>
              </a:rPr>
              <a:t>ut</a:t>
            </a:r>
            <a:r>
              <a:rPr lang="de-DE" sz="2400" dirty="0" smtClean="0">
                <a:latin typeface="Roboto Slab Light" pitchFamily="2" charset="0"/>
                <a:ea typeface="Roboto Slab Light" pitchFamily="2" charset="0"/>
              </a:rPr>
              <a:t> </a:t>
            </a:r>
            <a:r>
              <a:rPr lang="de-DE" sz="2400" dirty="0" err="1" smtClean="0">
                <a:latin typeface="Roboto Slab Light" pitchFamily="2" charset="0"/>
                <a:ea typeface="Roboto Slab Light" pitchFamily="2" charset="0"/>
              </a:rPr>
              <a:t>labore</a:t>
            </a:r>
            <a:r>
              <a:rPr lang="de-DE" sz="2400" dirty="0" smtClean="0">
                <a:latin typeface="Roboto Slab Light" pitchFamily="2" charset="0"/>
                <a:ea typeface="Roboto Slab Light" pitchFamily="2" charset="0"/>
              </a:rPr>
              <a:t> et </a:t>
            </a:r>
            <a:r>
              <a:rPr lang="de-DE" sz="2400" dirty="0" err="1" smtClean="0">
                <a:latin typeface="Roboto Slab Light" pitchFamily="2" charset="0"/>
                <a:ea typeface="Roboto Slab Light" pitchFamily="2" charset="0"/>
              </a:rPr>
              <a:t>dolore</a:t>
            </a:r>
            <a:r>
              <a:rPr lang="de-DE" sz="2400" dirty="0" smtClean="0">
                <a:latin typeface="Roboto Slab Light" pitchFamily="2" charset="0"/>
                <a:ea typeface="Roboto Slab Light" pitchFamily="2" charset="0"/>
              </a:rPr>
              <a:t> magna </a:t>
            </a:r>
            <a:r>
              <a:rPr lang="de-DE" sz="2400" dirty="0" err="1" smtClean="0">
                <a:latin typeface="Roboto Slab Light" pitchFamily="2" charset="0"/>
                <a:ea typeface="Roboto Slab Light" pitchFamily="2" charset="0"/>
              </a:rPr>
              <a:t>aliquyam</a:t>
            </a:r>
            <a:r>
              <a:rPr lang="de-DE" sz="2400" dirty="0" smtClean="0">
                <a:latin typeface="Roboto Slab Light" pitchFamily="2" charset="0"/>
                <a:ea typeface="Roboto Slab Light" pitchFamily="2" charset="0"/>
              </a:rPr>
              <a:t> </a:t>
            </a:r>
            <a:r>
              <a:rPr lang="de-DE" sz="2400" dirty="0" err="1" smtClean="0">
                <a:latin typeface="Roboto Slab Light" pitchFamily="2" charset="0"/>
                <a:ea typeface="Roboto Slab Light" pitchFamily="2" charset="0"/>
              </a:rPr>
              <a:t>erat</a:t>
            </a:r>
            <a:r>
              <a:rPr lang="de-DE" sz="2400" dirty="0" smtClean="0">
                <a:latin typeface="Roboto Slab Light" pitchFamily="2" charset="0"/>
                <a:ea typeface="Roboto Slab Light" pitchFamily="2" charset="0"/>
              </a:rPr>
              <a:t>, </a:t>
            </a:r>
            <a:r>
              <a:rPr lang="de-DE" sz="2400" dirty="0" err="1" smtClean="0">
                <a:latin typeface="Roboto Slab Light" pitchFamily="2" charset="0"/>
                <a:ea typeface="Roboto Slab Light" pitchFamily="2" charset="0"/>
              </a:rPr>
              <a:t>sed</a:t>
            </a:r>
            <a:r>
              <a:rPr lang="de-DE" sz="2400" dirty="0" smtClean="0">
                <a:latin typeface="Roboto Slab Light" pitchFamily="2" charset="0"/>
                <a:ea typeface="Roboto Slab Light" pitchFamily="2" charset="0"/>
              </a:rPr>
              <a:t> </a:t>
            </a:r>
            <a:r>
              <a:rPr lang="de-DE" sz="2400" dirty="0" err="1" smtClean="0">
                <a:latin typeface="Roboto Slab Light" pitchFamily="2" charset="0"/>
                <a:ea typeface="Roboto Slab Light" pitchFamily="2" charset="0"/>
              </a:rPr>
              <a:t>diam</a:t>
            </a:r>
            <a:r>
              <a:rPr lang="de-DE" sz="2400" dirty="0" smtClean="0">
                <a:latin typeface="Roboto Slab Light" pitchFamily="2" charset="0"/>
                <a:ea typeface="Roboto Slab Light" pitchFamily="2" charset="0"/>
              </a:rPr>
              <a:t> </a:t>
            </a:r>
            <a:r>
              <a:rPr lang="de-DE" sz="2400" dirty="0" err="1" smtClean="0">
                <a:latin typeface="Roboto Slab Light" pitchFamily="2" charset="0"/>
                <a:ea typeface="Roboto Slab Light" pitchFamily="2" charset="0"/>
              </a:rPr>
              <a:t>voluptua</a:t>
            </a:r>
            <a:r>
              <a:rPr lang="de-DE" sz="2400" dirty="0" smtClean="0">
                <a:latin typeface="Roboto Slab Light" pitchFamily="2" charset="0"/>
                <a:ea typeface="Roboto Slab Light" pitchFamily="2" charset="0"/>
              </a:rPr>
              <a:t>. At </a:t>
            </a:r>
            <a:r>
              <a:rPr lang="de-DE" sz="2400" dirty="0" err="1" smtClean="0">
                <a:latin typeface="Roboto Slab Light" pitchFamily="2" charset="0"/>
                <a:ea typeface="Roboto Slab Light" pitchFamily="2" charset="0"/>
              </a:rPr>
              <a:t>vero</a:t>
            </a:r>
            <a:r>
              <a:rPr lang="de-DE" sz="2400" dirty="0" smtClean="0">
                <a:latin typeface="Roboto Slab Light" pitchFamily="2" charset="0"/>
                <a:ea typeface="Roboto Slab Light" pitchFamily="2" charset="0"/>
              </a:rPr>
              <a:t> </a:t>
            </a:r>
            <a:r>
              <a:rPr lang="de-DE" sz="2400" dirty="0" err="1" smtClean="0">
                <a:latin typeface="Roboto Slab Light" pitchFamily="2" charset="0"/>
                <a:ea typeface="Roboto Slab Light" pitchFamily="2" charset="0"/>
              </a:rPr>
              <a:t>eos</a:t>
            </a:r>
            <a:r>
              <a:rPr lang="de-DE" sz="2400" dirty="0" smtClean="0">
                <a:latin typeface="Roboto Slab Light" pitchFamily="2" charset="0"/>
                <a:ea typeface="Roboto Slab Light" pitchFamily="2" charset="0"/>
              </a:rPr>
              <a:t> et </a:t>
            </a:r>
            <a:r>
              <a:rPr lang="de-DE" sz="2400" dirty="0" err="1" smtClean="0">
                <a:latin typeface="Roboto Slab Light" pitchFamily="2" charset="0"/>
                <a:ea typeface="Roboto Slab Light" pitchFamily="2" charset="0"/>
              </a:rPr>
              <a:t>accusam</a:t>
            </a:r>
            <a:r>
              <a:rPr lang="de-DE" sz="2400" dirty="0" smtClean="0">
                <a:latin typeface="Roboto Slab Light" pitchFamily="2" charset="0"/>
                <a:ea typeface="Roboto Slab Light" pitchFamily="2" charset="0"/>
              </a:rPr>
              <a:t> et </a:t>
            </a:r>
            <a:r>
              <a:rPr lang="de-DE" sz="2400" dirty="0" err="1" smtClean="0">
                <a:latin typeface="Roboto Slab Light" pitchFamily="2" charset="0"/>
                <a:ea typeface="Roboto Slab Light" pitchFamily="2" charset="0"/>
              </a:rPr>
              <a:t>justo</a:t>
            </a:r>
            <a:r>
              <a:rPr lang="de-DE" sz="2400" dirty="0" smtClean="0">
                <a:latin typeface="Roboto Slab Light" pitchFamily="2" charset="0"/>
                <a:ea typeface="Roboto Slab Light" pitchFamily="2" charset="0"/>
              </a:rPr>
              <a:t> </a:t>
            </a:r>
            <a:r>
              <a:rPr lang="de-DE" sz="2400" dirty="0" err="1" smtClean="0">
                <a:latin typeface="Roboto Slab Light" pitchFamily="2" charset="0"/>
                <a:ea typeface="Roboto Slab Light" pitchFamily="2" charset="0"/>
              </a:rPr>
              <a:t>duo</a:t>
            </a:r>
            <a:r>
              <a:rPr lang="de-DE" sz="2400" dirty="0" smtClean="0">
                <a:latin typeface="Roboto Slab Light" pitchFamily="2" charset="0"/>
                <a:ea typeface="Roboto Slab Light" pitchFamily="2" charset="0"/>
              </a:rPr>
              <a:t> </a:t>
            </a:r>
            <a:r>
              <a:rPr lang="de-DE" sz="2400" dirty="0" err="1" smtClean="0">
                <a:latin typeface="Roboto Slab Light" pitchFamily="2" charset="0"/>
                <a:ea typeface="Roboto Slab Light" pitchFamily="2" charset="0"/>
              </a:rPr>
              <a:t>dolores</a:t>
            </a:r>
            <a:r>
              <a:rPr lang="de-DE" sz="2400" dirty="0" smtClean="0">
                <a:latin typeface="Roboto Slab Light" pitchFamily="2" charset="0"/>
                <a:ea typeface="Roboto Slab Light" pitchFamily="2" charset="0"/>
              </a:rPr>
              <a:t> et </a:t>
            </a:r>
            <a:r>
              <a:rPr lang="de-DE" sz="2400" dirty="0" err="1" smtClean="0">
                <a:latin typeface="Roboto Slab Light" pitchFamily="2" charset="0"/>
                <a:ea typeface="Roboto Slab Light" pitchFamily="2" charset="0"/>
              </a:rPr>
              <a:t>ea</a:t>
            </a:r>
            <a:r>
              <a:rPr lang="de-DE" sz="2400" dirty="0" smtClean="0">
                <a:latin typeface="Roboto Slab Light" pitchFamily="2" charset="0"/>
                <a:ea typeface="Roboto Slab Light" pitchFamily="2" charset="0"/>
              </a:rPr>
              <a:t> </a:t>
            </a:r>
            <a:r>
              <a:rPr lang="de-DE" sz="2400" dirty="0" err="1" smtClean="0">
                <a:latin typeface="Roboto Slab Light" pitchFamily="2" charset="0"/>
                <a:ea typeface="Roboto Slab Light" pitchFamily="2" charset="0"/>
              </a:rPr>
              <a:t>rebum</a:t>
            </a:r>
            <a:r>
              <a:rPr lang="de-DE" sz="2400" dirty="0" smtClean="0">
                <a:latin typeface="Roboto Slab Light" pitchFamily="2" charset="0"/>
                <a:ea typeface="Roboto Slab Light" pitchFamily="2" charset="0"/>
              </a:rPr>
              <a:t>. Stet </a:t>
            </a:r>
            <a:r>
              <a:rPr lang="de-DE" sz="2400" dirty="0" err="1" smtClean="0">
                <a:latin typeface="Roboto Slab Light" pitchFamily="2" charset="0"/>
                <a:ea typeface="Roboto Slab Light" pitchFamily="2" charset="0"/>
              </a:rPr>
              <a:t>clita</a:t>
            </a:r>
            <a:r>
              <a:rPr lang="de-DE" sz="2400" dirty="0" smtClean="0">
                <a:latin typeface="Roboto Slab Light" pitchFamily="2" charset="0"/>
                <a:ea typeface="Roboto Slab Light" pitchFamily="2" charset="0"/>
              </a:rPr>
              <a:t> </a:t>
            </a:r>
            <a:r>
              <a:rPr lang="de-DE" sz="2400" dirty="0" err="1" smtClean="0">
                <a:latin typeface="Roboto Slab Light" pitchFamily="2" charset="0"/>
                <a:ea typeface="Roboto Slab Light" pitchFamily="2" charset="0"/>
              </a:rPr>
              <a:t>kasd</a:t>
            </a:r>
            <a:r>
              <a:rPr lang="de-DE" sz="2400" dirty="0" smtClean="0">
                <a:latin typeface="Roboto Slab Light" pitchFamily="2" charset="0"/>
                <a:ea typeface="Roboto Slab Light" pitchFamily="2" charset="0"/>
              </a:rPr>
              <a:t> </a:t>
            </a:r>
            <a:r>
              <a:rPr lang="de-DE" sz="2400" dirty="0" err="1" smtClean="0">
                <a:latin typeface="Roboto Slab Light" pitchFamily="2" charset="0"/>
                <a:ea typeface="Roboto Slab Light" pitchFamily="2" charset="0"/>
              </a:rPr>
              <a:t>gubergren</a:t>
            </a:r>
            <a:r>
              <a:rPr lang="de-DE" sz="2400" dirty="0" smtClean="0">
                <a:latin typeface="Roboto Slab Light" pitchFamily="2" charset="0"/>
                <a:ea typeface="Roboto Slab Light" pitchFamily="2" charset="0"/>
              </a:rPr>
              <a:t>, </a:t>
            </a:r>
            <a:r>
              <a:rPr lang="de-DE" sz="2400" dirty="0" err="1" smtClean="0">
                <a:latin typeface="Roboto Slab Light" pitchFamily="2" charset="0"/>
                <a:ea typeface="Roboto Slab Light" pitchFamily="2" charset="0"/>
              </a:rPr>
              <a:t>no</a:t>
            </a:r>
            <a:r>
              <a:rPr lang="de-DE" sz="2400" dirty="0" smtClean="0">
                <a:latin typeface="Roboto Slab Light" pitchFamily="2" charset="0"/>
                <a:ea typeface="Roboto Slab Light" pitchFamily="2" charset="0"/>
              </a:rPr>
              <a:t> </a:t>
            </a:r>
            <a:r>
              <a:rPr lang="de-DE" sz="2400" dirty="0" err="1" smtClean="0">
                <a:latin typeface="Roboto Slab Light" pitchFamily="2" charset="0"/>
                <a:ea typeface="Roboto Slab Light" pitchFamily="2" charset="0"/>
              </a:rPr>
              <a:t>sea</a:t>
            </a:r>
            <a:r>
              <a:rPr lang="de-DE" sz="2400" dirty="0" smtClean="0">
                <a:latin typeface="Roboto Slab Light" pitchFamily="2" charset="0"/>
                <a:ea typeface="Roboto Slab Light" pitchFamily="2" charset="0"/>
              </a:rPr>
              <a:t> </a:t>
            </a:r>
            <a:r>
              <a:rPr lang="de-DE" sz="2400" dirty="0" err="1" smtClean="0">
                <a:latin typeface="Roboto Slab Light" pitchFamily="2" charset="0"/>
                <a:ea typeface="Roboto Slab Light" pitchFamily="2" charset="0"/>
              </a:rPr>
              <a:t>tak</a:t>
            </a:r>
            <a:endParaRPr lang="hu-HU" sz="2400" dirty="0">
              <a:latin typeface="Roboto Slab Light" pitchFamily="2" charset="0"/>
              <a:ea typeface="Roboto Slab Light" pitchFamily="2" charset="0"/>
            </a:endParaRPr>
          </a:p>
        </p:txBody>
      </p:sp>
      <p:sp>
        <p:nvSpPr>
          <p:cNvPr id="41" name="Subheadline">
            <a:extLst>
              <a:ext uri="{FF2B5EF4-FFF2-40B4-BE49-F238E27FC236}">
                <a16:creationId xmlns:a16="http://schemas.microsoft.com/office/drawing/2014/main" id="{DEF05059-FA4D-46C0-BBAB-48612AB3C857}"/>
              </a:ext>
            </a:extLst>
          </p:cNvPr>
          <p:cNvSpPr txBox="1">
            <a:spLocks noGrp="1"/>
          </p:cNvSpPr>
          <p:nvPr>
            <p:ph type="body" sz="quarter" idx="39" hasCustomPrompt="1"/>
          </p:nvPr>
        </p:nvSpPr>
        <p:spPr>
          <a:xfrm>
            <a:off x="1659342" y="12444027"/>
            <a:ext cx="11274717" cy="2492990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algn="l">
              <a:lnSpc>
                <a:spcPct val="150000"/>
              </a:lnSpc>
              <a:defRPr kumimoji="0" lang="de-DE" sz="2400" b="0" i="0" u="none" strike="noStrike" cap="none" spc="0" normalizeH="0" baseline="0" dirty="0" smtClean="0">
                <a:ln>
                  <a:noFill/>
                </a:ln>
                <a:solidFill>
                  <a:srgbClr val="0A3563"/>
                </a:solidFill>
                <a:effectLst/>
                <a:uFillTx/>
                <a:latin typeface="Roboto Slab Light" pitchFamily="2" charset="0"/>
                <a:ea typeface="Roboto Slab Light" pitchFamily="2" charset="0"/>
                <a:cs typeface="Poppins Light"/>
                <a:sym typeface="Poppins Light"/>
              </a:defRPr>
            </a:lvl1pPr>
          </a:lstStyle>
          <a:p>
            <a:pPr>
              <a:lnSpc>
                <a:spcPct val="130000"/>
              </a:lnSpc>
            </a:pPr>
            <a:r>
              <a:rPr lang="de-DE" sz="2400" dirty="0" smtClean="0">
                <a:latin typeface="Roboto Slab Light" pitchFamily="2" charset="0"/>
                <a:ea typeface="Roboto Slab Light" pitchFamily="2" charset="0"/>
              </a:rPr>
              <a:t>Was haben wir herausgefunden / erreicht (max. 280 Zeichen)  </a:t>
            </a:r>
            <a:r>
              <a:rPr lang="de-DE" sz="2400" dirty="0" err="1" smtClean="0">
                <a:latin typeface="Roboto Slab Light" pitchFamily="2" charset="0"/>
                <a:ea typeface="Roboto Slab Light" pitchFamily="2" charset="0"/>
              </a:rPr>
              <a:t>Lorem</a:t>
            </a:r>
            <a:r>
              <a:rPr lang="de-DE" sz="2400" dirty="0" smtClean="0">
                <a:latin typeface="Roboto Slab Light" pitchFamily="2" charset="0"/>
                <a:ea typeface="Roboto Slab Light" pitchFamily="2" charset="0"/>
              </a:rPr>
              <a:t> </a:t>
            </a:r>
            <a:r>
              <a:rPr lang="de-DE" sz="2400" dirty="0" err="1" smtClean="0">
                <a:latin typeface="Roboto Slab Light" pitchFamily="2" charset="0"/>
                <a:ea typeface="Roboto Slab Light" pitchFamily="2" charset="0"/>
              </a:rPr>
              <a:t>ipsum</a:t>
            </a:r>
            <a:r>
              <a:rPr lang="de-DE" sz="2400" dirty="0" smtClean="0">
                <a:latin typeface="Roboto Slab Light" pitchFamily="2" charset="0"/>
                <a:ea typeface="Roboto Slab Light" pitchFamily="2" charset="0"/>
              </a:rPr>
              <a:t> </a:t>
            </a:r>
            <a:r>
              <a:rPr lang="de-DE" sz="2400" dirty="0" err="1" smtClean="0">
                <a:latin typeface="Roboto Slab Light" pitchFamily="2" charset="0"/>
                <a:ea typeface="Roboto Slab Light" pitchFamily="2" charset="0"/>
              </a:rPr>
              <a:t>dolor</a:t>
            </a:r>
            <a:r>
              <a:rPr lang="de-DE" sz="2400" dirty="0" smtClean="0">
                <a:latin typeface="Roboto Slab Light" pitchFamily="2" charset="0"/>
                <a:ea typeface="Roboto Slab Light" pitchFamily="2" charset="0"/>
              </a:rPr>
              <a:t> </a:t>
            </a:r>
            <a:r>
              <a:rPr lang="de-DE" sz="2400" dirty="0" err="1" smtClean="0">
                <a:latin typeface="Roboto Slab Light" pitchFamily="2" charset="0"/>
                <a:ea typeface="Roboto Slab Light" pitchFamily="2" charset="0"/>
              </a:rPr>
              <a:t>sit</a:t>
            </a:r>
            <a:r>
              <a:rPr lang="de-DE" sz="2400" dirty="0" smtClean="0">
                <a:latin typeface="Roboto Slab Light" pitchFamily="2" charset="0"/>
                <a:ea typeface="Roboto Slab Light" pitchFamily="2" charset="0"/>
              </a:rPr>
              <a:t> </a:t>
            </a:r>
            <a:r>
              <a:rPr lang="de-DE" sz="2400" dirty="0" err="1" smtClean="0">
                <a:latin typeface="Roboto Slab Light" pitchFamily="2" charset="0"/>
                <a:ea typeface="Roboto Slab Light" pitchFamily="2" charset="0"/>
              </a:rPr>
              <a:t>amet</a:t>
            </a:r>
            <a:r>
              <a:rPr lang="de-DE" sz="2400" dirty="0" smtClean="0">
                <a:latin typeface="Roboto Slab Light" pitchFamily="2" charset="0"/>
                <a:ea typeface="Roboto Slab Light" pitchFamily="2" charset="0"/>
              </a:rPr>
              <a:t>, </a:t>
            </a:r>
            <a:r>
              <a:rPr lang="de-DE" sz="2400" dirty="0" err="1" smtClean="0">
                <a:latin typeface="Roboto Slab Light" pitchFamily="2" charset="0"/>
                <a:ea typeface="Roboto Slab Light" pitchFamily="2" charset="0"/>
              </a:rPr>
              <a:t>consetetur</a:t>
            </a:r>
            <a:r>
              <a:rPr lang="de-DE" sz="2400" dirty="0" smtClean="0">
                <a:latin typeface="Roboto Slab Light" pitchFamily="2" charset="0"/>
                <a:ea typeface="Roboto Slab Light" pitchFamily="2" charset="0"/>
              </a:rPr>
              <a:t> </a:t>
            </a:r>
            <a:r>
              <a:rPr lang="de-DE" sz="2400" dirty="0" err="1" smtClean="0">
                <a:latin typeface="Roboto Slab Light" pitchFamily="2" charset="0"/>
                <a:ea typeface="Roboto Slab Light" pitchFamily="2" charset="0"/>
              </a:rPr>
              <a:t>sadipscing</a:t>
            </a:r>
            <a:r>
              <a:rPr lang="de-DE" sz="2400" dirty="0" smtClean="0">
                <a:latin typeface="Roboto Slab Light" pitchFamily="2" charset="0"/>
                <a:ea typeface="Roboto Slab Light" pitchFamily="2" charset="0"/>
              </a:rPr>
              <a:t> </a:t>
            </a:r>
            <a:r>
              <a:rPr lang="de-DE" sz="2400" dirty="0" err="1" smtClean="0">
                <a:latin typeface="Roboto Slab Light" pitchFamily="2" charset="0"/>
                <a:ea typeface="Roboto Slab Light" pitchFamily="2" charset="0"/>
              </a:rPr>
              <a:t>elitr</a:t>
            </a:r>
            <a:r>
              <a:rPr lang="de-DE" sz="2400" dirty="0" smtClean="0">
                <a:latin typeface="Roboto Slab Light" pitchFamily="2" charset="0"/>
                <a:ea typeface="Roboto Slab Light" pitchFamily="2" charset="0"/>
              </a:rPr>
              <a:t>, </a:t>
            </a:r>
            <a:r>
              <a:rPr lang="de-DE" sz="2400" dirty="0" err="1" smtClean="0">
                <a:latin typeface="Roboto Slab Light" pitchFamily="2" charset="0"/>
                <a:ea typeface="Roboto Slab Light" pitchFamily="2" charset="0"/>
              </a:rPr>
              <a:t>sed</a:t>
            </a:r>
            <a:r>
              <a:rPr lang="de-DE" sz="2400" dirty="0" smtClean="0">
                <a:latin typeface="Roboto Slab Light" pitchFamily="2" charset="0"/>
                <a:ea typeface="Roboto Slab Light" pitchFamily="2" charset="0"/>
              </a:rPr>
              <a:t> </a:t>
            </a:r>
            <a:r>
              <a:rPr lang="de-DE" sz="2400" dirty="0" err="1" smtClean="0">
                <a:latin typeface="Roboto Slab Light" pitchFamily="2" charset="0"/>
                <a:ea typeface="Roboto Slab Light" pitchFamily="2" charset="0"/>
              </a:rPr>
              <a:t>diam</a:t>
            </a:r>
            <a:r>
              <a:rPr lang="de-DE" sz="2400" dirty="0" smtClean="0">
                <a:latin typeface="Roboto Slab Light" pitchFamily="2" charset="0"/>
                <a:ea typeface="Roboto Slab Light" pitchFamily="2" charset="0"/>
              </a:rPr>
              <a:t> </a:t>
            </a:r>
            <a:r>
              <a:rPr lang="de-DE" sz="2400" dirty="0" err="1" smtClean="0">
                <a:latin typeface="Roboto Slab Light" pitchFamily="2" charset="0"/>
                <a:ea typeface="Roboto Slab Light" pitchFamily="2" charset="0"/>
              </a:rPr>
              <a:t>nonumy</a:t>
            </a:r>
            <a:r>
              <a:rPr lang="de-DE" sz="2400" dirty="0" smtClean="0">
                <a:latin typeface="Roboto Slab Light" pitchFamily="2" charset="0"/>
                <a:ea typeface="Roboto Slab Light" pitchFamily="2" charset="0"/>
              </a:rPr>
              <a:t> </a:t>
            </a:r>
            <a:r>
              <a:rPr lang="de-DE" sz="2400" dirty="0" err="1" smtClean="0">
                <a:latin typeface="Roboto Slab Light" pitchFamily="2" charset="0"/>
                <a:ea typeface="Roboto Slab Light" pitchFamily="2" charset="0"/>
              </a:rPr>
              <a:t>eirmod</a:t>
            </a:r>
            <a:r>
              <a:rPr lang="de-DE" sz="2400" dirty="0" smtClean="0">
                <a:latin typeface="Roboto Slab Light" pitchFamily="2" charset="0"/>
                <a:ea typeface="Roboto Slab Light" pitchFamily="2" charset="0"/>
              </a:rPr>
              <a:t> </a:t>
            </a:r>
            <a:r>
              <a:rPr lang="de-DE" sz="2400" dirty="0" err="1" smtClean="0">
                <a:latin typeface="Roboto Slab Light" pitchFamily="2" charset="0"/>
                <a:ea typeface="Roboto Slab Light" pitchFamily="2" charset="0"/>
              </a:rPr>
              <a:t>tempor</a:t>
            </a:r>
            <a:r>
              <a:rPr lang="de-DE" sz="2400" dirty="0" smtClean="0">
                <a:latin typeface="Roboto Slab Light" pitchFamily="2" charset="0"/>
                <a:ea typeface="Roboto Slab Light" pitchFamily="2" charset="0"/>
              </a:rPr>
              <a:t> </a:t>
            </a:r>
            <a:r>
              <a:rPr lang="de-DE" sz="2400" dirty="0" err="1" smtClean="0">
                <a:latin typeface="Roboto Slab Light" pitchFamily="2" charset="0"/>
                <a:ea typeface="Roboto Slab Light" pitchFamily="2" charset="0"/>
              </a:rPr>
              <a:t>invidunt</a:t>
            </a:r>
            <a:r>
              <a:rPr lang="de-DE" sz="2400" dirty="0" smtClean="0">
                <a:latin typeface="Roboto Slab Light" pitchFamily="2" charset="0"/>
                <a:ea typeface="Roboto Slab Light" pitchFamily="2" charset="0"/>
              </a:rPr>
              <a:t> </a:t>
            </a:r>
            <a:r>
              <a:rPr lang="de-DE" sz="2400" dirty="0" err="1" smtClean="0">
                <a:latin typeface="Roboto Slab Light" pitchFamily="2" charset="0"/>
                <a:ea typeface="Roboto Slab Light" pitchFamily="2" charset="0"/>
              </a:rPr>
              <a:t>ut</a:t>
            </a:r>
            <a:r>
              <a:rPr lang="de-DE" sz="2400" dirty="0" smtClean="0">
                <a:latin typeface="Roboto Slab Light" pitchFamily="2" charset="0"/>
                <a:ea typeface="Roboto Slab Light" pitchFamily="2" charset="0"/>
              </a:rPr>
              <a:t> </a:t>
            </a:r>
            <a:r>
              <a:rPr lang="de-DE" sz="2400" dirty="0" err="1" smtClean="0">
                <a:latin typeface="Roboto Slab Light" pitchFamily="2" charset="0"/>
                <a:ea typeface="Roboto Slab Light" pitchFamily="2" charset="0"/>
              </a:rPr>
              <a:t>labore</a:t>
            </a:r>
            <a:r>
              <a:rPr lang="de-DE" sz="2400" dirty="0" smtClean="0">
                <a:latin typeface="Roboto Slab Light" pitchFamily="2" charset="0"/>
                <a:ea typeface="Roboto Slab Light" pitchFamily="2" charset="0"/>
              </a:rPr>
              <a:t> et </a:t>
            </a:r>
            <a:r>
              <a:rPr lang="de-DE" sz="2400" dirty="0" err="1" smtClean="0">
                <a:latin typeface="Roboto Slab Light" pitchFamily="2" charset="0"/>
                <a:ea typeface="Roboto Slab Light" pitchFamily="2" charset="0"/>
              </a:rPr>
              <a:t>dolore</a:t>
            </a:r>
            <a:r>
              <a:rPr lang="de-DE" sz="2400" dirty="0" smtClean="0">
                <a:latin typeface="Roboto Slab Light" pitchFamily="2" charset="0"/>
                <a:ea typeface="Roboto Slab Light" pitchFamily="2" charset="0"/>
              </a:rPr>
              <a:t> magna </a:t>
            </a:r>
            <a:r>
              <a:rPr lang="de-DE" sz="2400" dirty="0" err="1" smtClean="0">
                <a:latin typeface="Roboto Slab Light" pitchFamily="2" charset="0"/>
                <a:ea typeface="Roboto Slab Light" pitchFamily="2" charset="0"/>
              </a:rPr>
              <a:t>aliquyam</a:t>
            </a:r>
            <a:r>
              <a:rPr lang="de-DE" sz="2400" dirty="0" smtClean="0">
                <a:latin typeface="Roboto Slab Light" pitchFamily="2" charset="0"/>
                <a:ea typeface="Roboto Slab Light" pitchFamily="2" charset="0"/>
              </a:rPr>
              <a:t> </a:t>
            </a:r>
            <a:r>
              <a:rPr lang="de-DE" sz="2400" dirty="0" err="1" smtClean="0">
                <a:latin typeface="Roboto Slab Light" pitchFamily="2" charset="0"/>
                <a:ea typeface="Roboto Slab Light" pitchFamily="2" charset="0"/>
              </a:rPr>
              <a:t>erat</a:t>
            </a:r>
            <a:r>
              <a:rPr lang="de-DE" sz="2400" dirty="0" smtClean="0">
                <a:latin typeface="Roboto Slab Light" pitchFamily="2" charset="0"/>
                <a:ea typeface="Roboto Slab Light" pitchFamily="2" charset="0"/>
              </a:rPr>
              <a:t>, </a:t>
            </a:r>
            <a:r>
              <a:rPr lang="de-DE" sz="2400" dirty="0" err="1" smtClean="0">
                <a:latin typeface="Roboto Slab Light" pitchFamily="2" charset="0"/>
                <a:ea typeface="Roboto Slab Light" pitchFamily="2" charset="0"/>
              </a:rPr>
              <a:t>sed</a:t>
            </a:r>
            <a:r>
              <a:rPr lang="de-DE" sz="2400" dirty="0" smtClean="0">
                <a:latin typeface="Roboto Slab Light" pitchFamily="2" charset="0"/>
                <a:ea typeface="Roboto Slab Light" pitchFamily="2" charset="0"/>
              </a:rPr>
              <a:t> </a:t>
            </a:r>
            <a:r>
              <a:rPr lang="de-DE" sz="2400" dirty="0" err="1" smtClean="0">
                <a:latin typeface="Roboto Slab Light" pitchFamily="2" charset="0"/>
                <a:ea typeface="Roboto Slab Light" pitchFamily="2" charset="0"/>
              </a:rPr>
              <a:t>diam</a:t>
            </a:r>
            <a:r>
              <a:rPr lang="de-DE" sz="2400" dirty="0" smtClean="0">
                <a:latin typeface="Roboto Slab Light" pitchFamily="2" charset="0"/>
                <a:ea typeface="Roboto Slab Light" pitchFamily="2" charset="0"/>
              </a:rPr>
              <a:t> </a:t>
            </a:r>
            <a:r>
              <a:rPr lang="de-DE" sz="2400" dirty="0" err="1" smtClean="0">
                <a:latin typeface="Roboto Slab Light" pitchFamily="2" charset="0"/>
                <a:ea typeface="Roboto Slab Light" pitchFamily="2" charset="0"/>
              </a:rPr>
              <a:t>voluptua</a:t>
            </a:r>
            <a:r>
              <a:rPr lang="de-DE" sz="2400" dirty="0" smtClean="0">
                <a:latin typeface="Roboto Slab Light" pitchFamily="2" charset="0"/>
                <a:ea typeface="Roboto Slab Light" pitchFamily="2" charset="0"/>
              </a:rPr>
              <a:t>. At </a:t>
            </a:r>
            <a:r>
              <a:rPr lang="de-DE" sz="2400" dirty="0" err="1" smtClean="0">
                <a:latin typeface="Roboto Slab Light" pitchFamily="2" charset="0"/>
                <a:ea typeface="Roboto Slab Light" pitchFamily="2" charset="0"/>
              </a:rPr>
              <a:t>vero</a:t>
            </a:r>
            <a:r>
              <a:rPr lang="de-DE" sz="2400" dirty="0" smtClean="0">
                <a:latin typeface="Roboto Slab Light" pitchFamily="2" charset="0"/>
                <a:ea typeface="Roboto Slab Light" pitchFamily="2" charset="0"/>
              </a:rPr>
              <a:t> </a:t>
            </a:r>
            <a:r>
              <a:rPr lang="de-DE" sz="2400" dirty="0" err="1" smtClean="0">
                <a:latin typeface="Roboto Slab Light" pitchFamily="2" charset="0"/>
                <a:ea typeface="Roboto Slab Light" pitchFamily="2" charset="0"/>
              </a:rPr>
              <a:t>eos</a:t>
            </a:r>
            <a:r>
              <a:rPr lang="de-DE" sz="2400" dirty="0" smtClean="0">
                <a:latin typeface="Roboto Slab Light" pitchFamily="2" charset="0"/>
                <a:ea typeface="Roboto Slab Light" pitchFamily="2" charset="0"/>
              </a:rPr>
              <a:t> et </a:t>
            </a:r>
            <a:r>
              <a:rPr lang="de-DE" sz="2400" dirty="0" err="1" smtClean="0">
                <a:latin typeface="Roboto Slab Light" pitchFamily="2" charset="0"/>
                <a:ea typeface="Roboto Slab Light" pitchFamily="2" charset="0"/>
              </a:rPr>
              <a:t>accusam</a:t>
            </a:r>
            <a:r>
              <a:rPr lang="de-DE" sz="2400" dirty="0" smtClean="0">
                <a:latin typeface="Roboto Slab Light" pitchFamily="2" charset="0"/>
                <a:ea typeface="Roboto Slab Light" pitchFamily="2" charset="0"/>
              </a:rPr>
              <a:t> et </a:t>
            </a:r>
            <a:r>
              <a:rPr lang="de-DE" sz="2400" dirty="0" err="1" smtClean="0">
                <a:latin typeface="Roboto Slab Light" pitchFamily="2" charset="0"/>
                <a:ea typeface="Roboto Slab Light" pitchFamily="2" charset="0"/>
              </a:rPr>
              <a:t>justo</a:t>
            </a:r>
            <a:r>
              <a:rPr lang="de-DE" sz="2400" dirty="0" smtClean="0">
                <a:latin typeface="Roboto Slab Light" pitchFamily="2" charset="0"/>
                <a:ea typeface="Roboto Slab Light" pitchFamily="2" charset="0"/>
              </a:rPr>
              <a:t> </a:t>
            </a:r>
            <a:r>
              <a:rPr lang="de-DE" sz="2400" dirty="0" err="1" smtClean="0">
                <a:latin typeface="Roboto Slab Light" pitchFamily="2" charset="0"/>
                <a:ea typeface="Roboto Slab Light" pitchFamily="2" charset="0"/>
              </a:rPr>
              <a:t>duo</a:t>
            </a:r>
            <a:r>
              <a:rPr lang="de-DE" sz="2400" dirty="0" smtClean="0">
                <a:latin typeface="Roboto Slab Light" pitchFamily="2" charset="0"/>
                <a:ea typeface="Roboto Slab Light" pitchFamily="2" charset="0"/>
              </a:rPr>
              <a:t> </a:t>
            </a:r>
            <a:r>
              <a:rPr lang="de-DE" sz="2400" dirty="0" err="1" smtClean="0">
                <a:latin typeface="Roboto Slab Light" pitchFamily="2" charset="0"/>
                <a:ea typeface="Roboto Slab Light" pitchFamily="2" charset="0"/>
              </a:rPr>
              <a:t>dolores</a:t>
            </a:r>
            <a:r>
              <a:rPr lang="de-DE" sz="2400" dirty="0" smtClean="0">
                <a:latin typeface="Roboto Slab Light" pitchFamily="2" charset="0"/>
                <a:ea typeface="Roboto Slab Light" pitchFamily="2" charset="0"/>
              </a:rPr>
              <a:t> et </a:t>
            </a:r>
            <a:r>
              <a:rPr lang="de-DE" sz="2400" dirty="0" err="1" smtClean="0">
                <a:latin typeface="Roboto Slab Light" pitchFamily="2" charset="0"/>
                <a:ea typeface="Roboto Slab Light" pitchFamily="2" charset="0"/>
              </a:rPr>
              <a:t>ea</a:t>
            </a:r>
            <a:r>
              <a:rPr lang="de-DE" sz="2400" dirty="0" smtClean="0">
                <a:latin typeface="Roboto Slab Light" pitchFamily="2" charset="0"/>
                <a:ea typeface="Roboto Slab Light" pitchFamily="2" charset="0"/>
              </a:rPr>
              <a:t> </a:t>
            </a:r>
            <a:r>
              <a:rPr lang="de-DE" sz="2400" dirty="0" err="1" smtClean="0">
                <a:latin typeface="Roboto Slab Light" pitchFamily="2" charset="0"/>
                <a:ea typeface="Roboto Slab Light" pitchFamily="2" charset="0"/>
              </a:rPr>
              <a:t>rebum</a:t>
            </a:r>
            <a:r>
              <a:rPr lang="de-DE" sz="2400" dirty="0" smtClean="0">
                <a:latin typeface="Roboto Slab Light" pitchFamily="2" charset="0"/>
                <a:ea typeface="Roboto Slab Light" pitchFamily="2" charset="0"/>
              </a:rPr>
              <a:t>. Stet </a:t>
            </a:r>
            <a:r>
              <a:rPr lang="de-DE" sz="2400" dirty="0" err="1" smtClean="0">
                <a:latin typeface="Roboto Slab Light" pitchFamily="2" charset="0"/>
                <a:ea typeface="Roboto Slab Light" pitchFamily="2" charset="0"/>
              </a:rPr>
              <a:t>clita</a:t>
            </a:r>
            <a:r>
              <a:rPr lang="de-DE" sz="2400" dirty="0" smtClean="0">
                <a:latin typeface="Roboto Slab Light" pitchFamily="2" charset="0"/>
                <a:ea typeface="Roboto Slab Light" pitchFamily="2" charset="0"/>
              </a:rPr>
              <a:t> </a:t>
            </a:r>
            <a:r>
              <a:rPr lang="de-DE" sz="2400" dirty="0" err="1" smtClean="0">
                <a:latin typeface="Roboto Slab Light" pitchFamily="2" charset="0"/>
                <a:ea typeface="Roboto Slab Light" pitchFamily="2" charset="0"/>
              </a:rPr>
              <a:t>kasd</a:t>
            </a:r>
            <a:r>
              <a:rPr lang="de-DE" sz="2400" dirty="0" smtClean="0">
                <a:latin typeface="Roboto Slab Light" pitchFamily="2" charset="0"/>
                <a:ea typeface="Roboto Slab Light" pitchFamily="2" charset="0"/>
              </a:rPr>
              <a:t> </a:t>
            </a:r>
            <a:r>
              <a:rPr lang="de-DE" sz="2400" dirty="0" err="1" smtClean="0">
                <a:latin typeface="Roboto Slab Light" pitchFamily="2" charset="0"/>
                <a:ea typeface="Roboto Slab Light" pitchFamily="2" charset="0"/>
              </a:rPr>
              <a:t>gubergren</a:t>
            </a:r>
            <a:r>
              <a:rPr lang="de-DE" sz="2400" dirty="0" smtClean="0">
                <a:latin typeface="Roboto Slab Light" pitchFamily="2" charset="0"/>
                <a:ea typeface="Roboto Slab Light" pitchFamily="2" charset="0"/>
              </a:rPr>
              <a:t>, </a:t>
            </a:r>
            <a:r>
              <a:rPr lang="de-DE" sz="2400" dirty="0" err="1" smtClean="0">
                <a:latin typeface="Roboto Slab Light" pitchFamily="2" charset="0"/>
                <a:ea typeface="Roboto Slab Light" pitchFamily="2" charset="0"/>
              </a:rPr>
              <a:t>no</a:t>
            </a:r>
            <a:r>
              <a:rPr lang="de-DE" sz="2400" dirty="0" smtClean="0">
                <a:latin typeface="Roboto Slab Light" pitchFamily="2" charset="0"/>
                <a:ea typeface="Roboto Slab Light" pitchFamily="2" charset="0"/>
              </a:rPr>
              <a:t> </a:t>
            </a:r>
            <a:r>
              <a:rPr lang="de-DE" sz="2400" dirty="0" err="1" smtClean="0">
                <a:latin typeface="Roboto Slab Light" pitchFamily="2" charset="0"/>
                <a:ea typeface="Roboto Slab Light" pitchFamily="2" charset="0"/>
              </a:rPr>
              <a:t>sea</a:t>
            </a:r>
            <a:r>
              <a:rPr lang="de-DE" sz="2400" dirty="0" smtClean="0">
                <a:latin typeface="Roboto Slab Light" pitchFamily="2" charset="0"/>
                <a:ea typeface="Roboto Slab Light" pitchFamily="2" charset="0"/>
              </a:rPr>
              <a:t> </a:t>
            </a:r>
            <a:r>
              <a:rPr lang="de-DE" sz="2400" dirty="0" err="1" smtClean="0">
                <a:latin typeface="Roboto Slab Light" pitchFamily="2" charset="0"/>
                <a:ea typeface="Roboto Slab Light" pitchFamily="2" charset="0"/>
              </a:rPr>
              <a:t>tak</a:t>
            </a:r>
            <a:endParaRPr lang="hu-HU" sz="2400" dirty="0">
              <a:latin typeface="Roboto Slab Light" pitchFamily="2" charset="0"/>
              <a:ea typeface="Roboto Slab Light" pitchFamily="2" charset="0"/>
            </a:endParaRPr>
          </a:p>
        </p:txBody>
      </p:sp>
      <p:sp>
        <p:nvSpPr>
          <p:cNvPr id="42" name="Subheadline">
            <a:extLst>
              <a:ext uri="{FF2B5EF4-FFF2-40B4-BE49-F238E27FC236}">
                <a16:creationId xmlns:a16="http://schemas.microsoft.com/office/drawing/2014/main" id="{DEF05059-FA4D-46C0-BBAB-48612AB3C857}"/>
              </a:ext>
            </a:extLst>
          </p:cNvPr>
          <p:cNvSpPr txBox="1">
            <a:spLocks noGrp="1"/>
          </p:cNvSpPr>
          <p:nvPr>
            <p:ph type="body" sz="quarter" idx="40" hasCustomPrompt="1"/>
          </p:nvPr>
        </p:nvSpPr>
        <p:spPr>
          <a:xfrm>
            <a:off x="1659344" y="15643485"/>
            <a:ext cx="11633373" cy="2012859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algn="l">
              <a:lnSpc>
                <a:spcPct val="150000"/>
              </a:lnSpc>
              <a:defRPr kumimoji="0" lang="de-DE" sz="2400" b="0" i="0" u="none" strike="noStrike" cap="none" spc="0" normalizeH="0" baseline="0" dirty="0" smtClean="0">
                <a:ln>
                  <a:noFill/>
                </a:ln>
                <a:solidFill>
                  <a:srgbClr val="0A3563"/>
                </a:solidFill>
                <a:effectLst/>
                <a:uFillTx/>
                <a:latin typeface="Roboto Slab Light" pitchFamily="2" charset="0"/>
                <a:ea typeface="Roboto Slab Light" pitchFamily="2" charset="0"/>
                <a:cs typeface="Poppins Light"/>
                <a:sym typeface="Poppins Light"/>
              </a:defRPr>
            </a:lvl1pPr>
          </a:lstStyle>
          <a:p>
            <a:pPr>
              <a:lnSpc>
                <a:spcPct val="130000"/>
              </a:lnSpc>
            </a:pPr>
            <a:r>
              <a:rPr lang="de-DE" sz="2400" dirty="0" smtClean="0">
                <a:latin typeface="Roboto Slab Light" pitchFamily="2" charset="0"/>
                <a:ea typeface="Roboto Slab Light" pitchFamily="2" charset="0"/>
              </a:rPr>
              <a:t>Welche Hürden bestehen</a:t>
            </a:r>
            <a:r>
              <a:rPr lang="de-DE" sz="2400" baseline="0" dirty="0" smtClean="0">
                <a:latin typeface="Roboto Slab Light" pitchFamily="2" charset="0"/>
                <a:ea typeface="Roboto Slab Light" pitchFamily="2" charset="0"/>
              </a:rPr>
              <a:t> (max. 280 Zeichen)</a:t>
            </a:r>
            <a:r>
              <a:rPr lang="de-DE" sz="2400" dirty="0" smtClean="0">
                <a:latin typeface="Roboto Slab Light" pitchFamily="2" charset="0"/>
                <a:ea typeface="Roboto Slab Light" pitchFamily="2" charset="0"/>
              </a:rPr>
              <a:t>  </a:t>
            </a:r>
            <a:r>
              <a:rPr lang="de-DE" sz="2400" dirty="0" err="1" smtClean="0">
                <a:latin typeface="Roboto Slab Light" pitchFamily="2" charset="0"/>
                <a:ea typeface="Roboto Slab Light" pitchFamily="2" charset="0"/>
              </a:rPr>
              <a:t>Lorem</a:t>
            </a:r>
            <a:r>
              <a:rPr lang="de-DE" sz="2400" dirty="0" smtClean="0">
                <a:latin typeface="Roboto Slab Light" pitchFamily="2" charset="0"/>
                <a:ea typeface="Roboto Slab Light" pitchFamily="2" charset="0"/>
              </a:rPr>
              <a:t> </a:t>
            </a:r>
            <a:r>
              <a:rPr lang="de-DE" sz="2400" dirty="0" err="1" smtClean="0">
                <a:latin typeface="Roboto Slab Light" pitchFamily="2" charset="0"/>
                <a:ea typeface="Roboto Slab Light" pitchFamily="2" charset="0"/>
              </a:rPr>
              <a:t>ipsum</a:t>
            </a:r>
            <a:r>
              <a:rPr lang="de-DE" sz="2400" dirty="0" smtClean="0">
                <a:latin typeface="Roboto Slab Light" pitchFamily="2" charset="0"/>
                <a:ea typeface="Roboto Slab Light" pitchFamily="2" charset="0"/>
              </a:rPr>
              <a:t> </a:t>
            </a:r>
            <a:r>
              <a:rPr lang="de-DE" sz="2400" dirty="0" err="1" smtClean="0">
                <a:latin typeface="Roboto Slab Light" pitchFamily="2" charset="0"/>
                <a:ea typeface="Roboto Slab Light" pitchFamily="2" charset="0"/>
              </a:rPr>
              <a:t>dolor</a:t>
            </a:r>
            <a:r>
              <a:rPr lang="de-DE" sz="2400" dirty="0" smtClean="0">
                <a:latin typeface="Roboto Slab Light" pitchFamily="2" charset="0"/>
                <a:ea typeface="Roboto Slab Light" pitchFamily="2" charset="0"/>
              </a:rPr>
              <a:t> </a:t>
            </a:r>
            <a:r>
              <a:rPr lang="de-DE" sz="2400" dirty="0" err="1" smtClean="0">
                <a:latin typeface="Roboto Slab Light" pitchFamily="2" charset="0"/>
                <a:ea typeface="Roboto Slab Light" pitchFamily="2" charset="0"/>
              </a:rPr>
              <a:t>sit</a:t>
            </a:r>
            <a:r>
              <a:rPr lang="de-DE" sz="2400" dirty="0" smtClean="0">
                <a:latin typeface="Roboto Slab Light" pitchFamily="2" charset="0"/>
                <a:ea typeface="Roboto Slab Light" pitchFamily="2" charset="0"/>
              </a:rPr>
              <a:t> </a:t>
            </a:r>
            <a:r>
              <a:rPr lang="de-DE" sz="2400" dirty="0" err="1" smtClean="0">
                <a:latin typeface="Roboto Slab Light" pitchFamily="2" charset="0"/>
                <a:ea typeface="Roboto Slab Light" pitchFamily="2" charset="0"/>
              </a:rPr>
              <a:t>amet</a:t>
            </a:r>
            <a:r>
              <a:rPr lang="de-DE" sz="2400" dirty="0" smtClean="0">
                <a:latin typeface="Roboto Slab Light" pitchFamily="2" charset="0"/>
                <a:ea typeface="Roboto Slab Light" pitchFamily="2" charset="0"/>
              </a:rPr>
              <a:t>, </a:t>
            </a:r>
            <a:r>
              <a:rPr lang="de-DE" sz="2400" dirty="0" err="1" smtClean="0">
                <a:latin typeface="Roboto Slab Light" pitchFamily="2" charset="0"/>
                <a:ea typeface="Roboto Slab Light" pitchFamily="2" charset="0"/>
              </a:rPr>
              <a:t>consetetur</a:t>
            </a:r>
            <a:r>
              <a:rPr lang="de-DE" sz="2400" dirty="0" smtClean="0">
                <a:latin typeface="Roboto Slab Light" pitchFamily="2" charset="0"/>
                <a:ea typeface="Roboto Slab Light" pitchFamily="2" charset="0"/>
              </a:rPr>
              <a:t> </a:t>
            </a:r>
            <a:r>
              <a:rPr lang="de-DE" sz="2400" dirty="0" err="1" smtClean="0">
                <a:latin typeface="Roboto Slab Light" pitchFamily="2" charset="0"/>
                <a:ea typeface="Roboto Slab Light" pitchFamily="2" charset="0"/>
              </a:rPr>
              <a:t>sadipscing</a:t>
            </a:r>
            <a:r>
              <a:rPr lang="de-DE" sz="2400" dirty="0" smtClean="0">
                <a:latin typeface="Roboto Slab Light" pitchFamily="2" charset="0"/>
                <a:ea typeface="Roboto Slab Light" pitchFamily="2" charset="0"/>
              </a:rPr>
              <a:t> </a:t>
            </a:r>
            <a:r>
              <a:rPr lang="de-DE" sz="2400" dirty="0" err="1" smtClean="0">
                <a:latin typeface="Roboto Slab Light" pitchFamily="2" charset="0"/>
                <a:ea typeface="Roboto Slab Light" pitchFamily="2" charset="0"/>
              </a:rPr>
              <a:t>elitr</a:t>
            </a:r>
            <a:r>
              <a:rPr lang="de-DE" sz="2400" dirty="0" smtClean="0">
                <a:latin typeface="Roboto Slab Light" pitchFamily="2" charset="0"/>
                <a:ea typeface="Roboto Slab Light" pitchFamily="2" charset="0"/>
              </a:rPr>
              <a:t>, </a:t>
            </a:r>
            <a:r>
              <a:rPr lang="de-DE" sz="2400" dirty="0" err="1" smtClean="0">
                <a:latin typeface="Roboto Slab Light" pitchFamily="2" charset="0"/>
                <a:ea typeface="Roboto Slab Light" pitchFamily="2" charset="0"/>
              </a:rPr>
              <a:t>sed</a:t>
            </a:r>
            <a:r>
              <a:rPr lang="de-DE" sz="2400" dirty="0" smtClean="0">
                <a:latin typeface="Roboto Slab Light" pitchFamily="2" charset="0"/>
                <a:ea typeface="Roboto Slab Light" pitchFamily="2" charset="0"/>
              </a:rPr>
              <a:t> </a:t>
            </a:r>
            <a:r>
              <a:rPr lang="de-DE" sz="2400" dirty="0" err="1" smtClean="0">
                <a:latin typeface="Roboto Slab Light" pitchFamily="2" charset="0"/>
                <a:ea typeface="Roboto Slab Light" pitchFamily="2" charset="0"/>
              </a:rPr>
              <a:t>diam</a:t>
            </a:r>
            <a:r>
              <a:rPr lang="de-DE" sz="2400" dirty="0" smtClean="0">
                <a:latin typeface="Roboto Slab Light" pitchFamily="2" charset="0"/>
                <a:ea typeface="Roboto Slab Light" pitchFamily="2" charset="0"/>
              </a:rPr>
              <a:t> </a:t>
            </a:r>
            <a:r>
              <a:rPr lang="de-DE" sz="2400" dirty="0" err="1" smtClean="0">
                <a:latin typeface="Roboto Slab Light" pitchFamily="2" charset="0"/>
                <a:ea typeface="Roboto Slab Light" pitchFamily="2" charset="0"/>
              </a:rPr>
              <a:t>nonumy</a:t>
            </a:r>
            <a:r>
              <a:rPr lang="de-DE" sz="2400" dirty="0" smtClean="0">
                <a:latin typeface="Roboto Slab Light" pitchFamily="2" charset="0"/>
                <a:ea typeface="Roboto Slab Light" pitchFamily="2" charset="0"/>
              </a:rPr>
              <a:t> </a:t>
            </a:r>
            <a:r>
              <a:rPr lang="de-DE" sz="2400" dirty="0" err="1" smtClean="0">
                <a:latin typeface="Roboto Slab Light" pitchFamily="2" charset="0"/>
                <a:ea typeface="Roboto Slab Light" pitchFamily="2" charset="0"/>
              </a:rPr>
              <a:t>eirmod</a:t>
            </a:r>
            <a:r>
              <a:rPr lang="de-DE" sz="2400" dirty="0" smtClean="0">
                <a:latin typeface="Roboto Slab Light" pitchFamily="2" charset="0"/>
                <a:ea typeface="Roboto Slab Light" pitchFamily="2" charset="0"/>
              </a:rPr>
              <a:t> </a:t>
            </a:r>
            <a:r>
              <a:rPr lang="de-DE" sz="2400" dirty="0" err="1" smtClean="0">
                <a:latin typeface="Roboto Slab Light" pitchFamily="2" charset="0"/>
                <a:ea typeface="Roboto Slab Light" pitchFamily="2" charset="0"/>
              </a:rPr>
              <a:t>tempor</a:t>
            </a:r>
            <a:r>
              <a:rPr lang="de-DE" sz="2400" dirty="0" smtClean="0">
                <a:latin typeface="Roboto Slab Light" pitchFamily="2" charset="0"/>
                <a:ea typeface="Roboto Slab Light" pitchFamily="2" charset="0"/>
              </a:rPr>
              <a:t> </a:t>
            </a:r>
            <a:r>
              <a:rPr lang="de-DE" sz="2400" dirty="0" err="1" smtClean="0">
                <a:latin typeface="Roboto Slab Light" pitchFamily="2" charset="0"/>
                <a:ea typeface="Roboto Slab Light" pitchFamily="2" charset="0"/>
              </a:rPr>
              <a:t>invidunt</a:t>
            </a:r>
            <a:r>
              <a:rPr lang="de-DE" sz="2400" dirty="0" smtClean="0">
                <a:latin typeface="Roboto Slab Light" pitchFamily="2" charset="0"/>
                <a:ea typeface="Roboto Slab Light" pitchFamily="2" charset="0"/>
              </a:rPr>
              <a:t> </a:t>
            </a:r>
            <a:r>
              <a:rPr lang="de-DE" sz="2400" dirty="0" err="1" smtClean="0">
                <a:latin typeface="Roboto Slab Light" pitchFamily="2" charset="0"/>
                <a:ea typeface="Roboto Slab Light" pitchFamily="2" charset="0"/>
              </a:rPr>
              <a:t>ut</a:t>
            </a:r>
            <a:r>
              <a:rPr lang="de-DE" sz="2400" dirty="0" smtClean="0">
                <a:latin typeface="Roboto Slab Light" pitchFamily="2" charset="0"/>
                <a:ea typeface="Roboto Slab Light" pitchFamily="2" charset="0"/>
              </a:rPr>
              <a:t> </a:t>
            </a:r>
            <a:r>
              <a:rPr lang="de-DE" sz="2400" dirty="0" err="1" smtClean="0">
                <a:latin typeface="Roboto Slab Light" pitchFamily="2" charset="0"/>
                <a:ea typeface="Roboto Slab Light" pitchFamily="2" charset="0"/>
              </a:rPr>
              <a:t>labore</a:t>
            </a:r>
            <a:r>
              <a:rPr lang="de-DE" sz="2400" dirty="0" smtClean="0">
                <a:latin typeface="Roboto Slab Light" pitchFamily="2" charset="0"/>
                <a:ea typeface="Roboto Slab Light" pitchFamily="2" charset="0"/>
              </a:rPr>
              <a:t> et </a:t>
            </a:r>
            <a:r>
              <a:rPr lang="de-DE" sz="2400" dirty="0" err="1" smtClean="0">
                <a:latin typeface="Roboto Slab Light" pitchFamily="2" charset="0"/>
                <a:ea typeface="Roboto Slab Light" pitchFamily="2" charset="0"/>
              </a:rPr>
              <a:t>dolore</a:t>
            </a:r>
            <a:r>
              <a:rPr lang="de-DE" sz="2400" dirty="0" smtClean="0">
                <a:latin typeface="Roboto Slab Light" pitchFamily="2" charset="0"/>
                <a:ea typeface="Roboto Slab Light" pitchFamily="2" charset="0"/>
              </a:rPr>
              <a:t> magna </a:t>
            </a:r>
            <a:r>
              <a:rPr lang="de-DE" sz="2400" dirty="0" err="1" smtClean="0">
                <a:latin typeface="Roboto Slab Light" pitchFamily="2" charset="0"/>
                <a:ea typeface="Roboto Slab Light" pitchFamily="2" charset="0"/>
              </a:rPr>
              <a:t>aliquyam</a:t>
            </a:r>
            <a:r>
              <a:rPr lang="de-DE" sz="2400" dirty="0" smtClean="0">
                <a:latin typeface="Roboto Slab Light" pitchFamily="2" charset="0"/>
                <a:ea typeface="Roboto Slab Light" pitchFamily="2" charset="0"/>
              </a:rPr>
              <a:t> </a:t>
            </a:r>
            <a:r>
              <a:rPr lang="de-DE" sz="2400" dirty="0" err="1" smtClean="0">
                <a:latin typeface="Roboto Slab Light" pitchFamily="2" charset="0"/>
                <a:ea typeface="Roboto Slab Light" pitchFamily="2" charset="0"/>
              </a:rPr>
              <a:t>erat</a:t>
            </a:r>
            <a:r>
              <a:rPr lang="de-DE" sz="2400" dirty="0" smtClean="0">
                <a:latin typeface="Roboto Slab Light" pitchFamily="2" charset="0"/>
                <a:ea typeface="Roboto Slab Light" pitchFamily="2" charset="0"/>
              </a:rPr>
              <a:t>, </a:t>
            </a:r>
            <a:r>
              <a:rPr lang="de-DE" sz="2400" dirty="0" err="1" smtClean="0">
                <a:latin typeface="Roboto Slab Light" pitchFamily="2" charset="0"/>
                <a:ea typeface="Roboto Slab Light" pitchFamily="2" charset="0"/>
              </a:rPr>
              <a:t>sed</a:t>
            </a:r>
            <a:r>
              <a:rPr lang="de-DE" sz="2400" dirty="0" smtClean="0">
                <a:latin typeface="Roboto Slab Light" pitchFamily="2" charset="0"/>
                <a:ea typeface="Roboto Slab Light" pitchFamily="2" charset="0"/>
              </a:rPr>
              <a:t> </a:t>
            </a:r>
            <a:r>
              <a:rPr lang="de-DE" sz="2400" dirty="0" err="1" smtClean="0">
                <a:latin typeface="Roboto Slab Light" pitchFamily="2" charset="0"/>
                <a:ea typeface="Roboto Slab Light" pitchFamily="2" charset="0"/>
              </a:rPr>
              <a:t>diam</a:t>
            </a:r>
            <a:r>
              <a:rPr lang="de-DE" sz="2400" dirty="0" smtClean="0">
                <a:latin typeface="Roboto Slab Light" pitchFamily="2" charset="0"/>
                <a:ea typeface="Roboto Slab Light" pitchFamily="2" charset="0"/>
              </a:rPr>
              <a:t> </a:t>
            </a:r>
            <a:r>
              <a:rPr lang="de-DE" sz="2400" dirty="0" err="1" smtClean="0">
                <a:latin typeface="Roboto Slab Light" pitchFamily="2" charset="0"/>
                <a:ea typeface="Roboto Slab Light" pitchFamily="2" charset="0"/>
              </a:rPr>
              <a:t>voluptua</a:t>
            </a:r>
            <a:r>
              <a:rPr lang="de-DE" sz="2400" dirty="0" smtClean="0">
                <a:latin typeface="Roboto Slab Light" pitchFamily="2" charset="0"/>
                <a:ea typeface="Roboto Slab Light" pitchFamily="2" charset="0"/>
              </a:rPr>
              <a:t>. At </a:t>
            </a:r>
            <a:r>
              <a:rPr lang="de-DE" sz="2400" dirty="0" err="1" smtClean="0">
                <a:latin typeface="Roboto Slab Light" pitchFamily="2" charset="0"/>
                <a:ea typeface="Roboto Slab Light" pitchFamily="2" charset="0"/>
              </a:rPr>
              <a:t>vero</a:t>
            </a:r>
            <a:r>
              <a:rPr lang="de-DE" sz="2400" dirty="0" smtClean="0">
                <a:latin typeface="Roboto Slab Light" pitchFamily="2" charset="0"/>
                <a:ea typeface="Roboto Slab Light" pitchFamily="2" charset="0"/>
              </a:rPr>
              <a:t> </a:t>
            </a:r>
            <a:r>
              <a:rPr lang="de-DE" sz="2400" dirty="0" err="1" smtClean="0">
                <a:latin typeface="Roboto Slab Light" pitchFamily="2" charset="0"/>
                <a:ea typeface="Roboto Slab Light" pitchFamily="2" charset="0"/>
              </a:rPr>
              <a:t>eos</a:t>
            </a:r>
            <a:r>
              <a:rPr lang="de-DE" sz="2400" dirty="0" smtClean="0">
                <a:latin typeface="Roboto Slab Light" pitchFamily="2" charset="0"/>
                <a:ea typeface="Roboto Slab Light" pitchFamily="2" charset="0"/>
              </a:rPr>
              <a:t> et </a:t>
            </a:r>
            <a:r>
              <a:rPr lang="de-DE" sz="2400" dirty="0" err="1" smtClean="0">
                <a:latin typeface="Roboto Slab Light" pitchFamily="2" charset="0"/>
                <a:ea typeface="Roboto Slab Light" pitchFamily="2" charset="0"/>
              </a:rPr>
              <a:t>accusam</a:t>
            </a:r>
            <a:r>
              <a:rPr lang="de-DE" sz="2400" dirty="0" smtClean="0">
                <a:latin typeface="Roboto Slab Light" pitchFamily="2" charset="0"/>
                <a:ea typeface="Roboto Slab Light" pitchFamily="2" charset="0"/>
              </a:rPr>
              <a:t> et </a:t>
            </a:r>
            <a:r>
              <a:rPr lang="de-DE" sz="2400" dirty="0" err="1" smtClean="0">
                <a:latin typeface="Roboto Slab Light" pitchFamily="2" charset="0"/>
                <a:ea typeface="Roboto Slab Light" pitchFamily="2" charset="0"/>
              </a:rPr>
              <a:t>justo</a:t>
            </a:r>
            <a:r>
              <a:rPr lang="de-DE" sz="2400" dirty="0" smtClean="0">
                <a:latin typeface="Roboto Slab Light" pitchFamily="2" charset="0"/>
                <a:ea typeface="Roboto Slab Light" pitchFamily="2" charset="0"/>
              </a:rPr>
              <a:t> </a:t>
            </a:r>
            <a:r>
              <a:rPr lang="de-DE" sz="2400" dirty="0" err="1" smtClean="0">
                <a:latin typeface="Roboto Slab Light" pitchFamily="2" charset="0"/>
                <a:ea typeface="Roboto Slab Light" pitchFamily="2" charset="0"/>
              </a:rPr>
              <a:t>duo</a:t>
            </a:r>
            <a:r>
              <a:rPr lang="de-DE" sz="2400" dirty="0" smtClean="0">
                <a:latin typeface="Roboto Slab Light" pitchFamily="2" charset="0"/>
                <a:ea typeface="Roboto Slab Light" pitchFamily="2" charset="0"/>
              </a:rPr>
              <a:t> </a:t>
            </a:r>
            <a:r>
              <a:rPr lang="de-DE" sz="2400" dirty="0" err="1" smtClean="0">
                <a:latin typeface="Roboto Slab Light" pitchFamily="2" charset="0"/>
                <a:ea typeface="Roboto Slab Light" pitchFamily="2" charset="0"/>
              </a:rPr>
              <a:t>dolores</a:t>
            </a:r>
            <a:r>
              <a:rPr lang="de-DE" sz="2400" dirty="0" smtClean="0">
                <a:latin typeface="Roboto Slab Light" pitchFamily="2" charset="0"/>
                <a:ea typeface="Roboto Slab Light" pitchFamily="2" charset="0"/>
              </a:rPr>
              <a:t> et </a:t>
            </a:r>
            <a:r>
              <a:rPr lang="de-DE" sz="2400" dirty="0" err="1" smtClean="0">
                <a:latin typeface="Roboto Slab Light" pitchFamily="2" charset="0"/>
                <a:ea typeface="Roboto Slab Light" pitchFamily="2" charset="0"/>
              </a:rPr>
              <a:t>ea</a:t>
            </a:r>
            <a:r>
              <a:rPr lang="de-DE" sz="2400" dirty="0" smtClean="0">
                <a:latin typeface="Roboto Slab Light" pitchFamily="2" charset="0"/>
                <a:ea typeface="Roboto Slab Light" pitchFamily="2" charset="0"/>
              </a:rPr>
              <a:t> </a:t>
            </a:r>
            <a:r>
              <a:rPr lang="de-DE" sz="2400" dirty="0" err="1" smtClean="0">
                <a:latin typeface="Roboto Slab Light" pitchFamily="2" charset="0"/>
                <a:ea typeface="Roboto Slab Light" pitchFamily="2" charset="0"/>
              </a:rPr>
              <a:t>rebum</a:t>
            </a:r>
            <a:r>
              <a:rPr lang="de-DE" sz="2400" dirty="0" smtClean="0">
                <a:latin typeface="Roboto Slab Light" pitchFamily="2" charset="0"/>
                <a:ea typeface="Roboto Slab Light" pitchFamily="2" charset="0"/>
              </a:rPr>
              <a:t>. Stet </a:t>
            </a:r>
            <a:r>
              <a:rPr lang="de-DE" sz="2400" dirty="0" err="1" smtClean="0">
                <a:latin typeface="Roboto Slab Light" pitchFamily="2" charset="0"/>
                <a:ea typeface="Roboto Slab Light" pitchFamily="2" charset="0"/>
              </a:rPr>
              <a:t>clita</a:t>
            </a:r>
            <a:r>
              <a:rPr lang="de-DE" sz="2400" dirty="0" smtClean="0">
                <a:latin typeface="Roboto Slab Light" pitchFamily="2" charset="0"/>
                <a:ea typeface="Roboto Slab Light" pitchFamily="2" charset="0"/>
              </a:rPr>
              <a:t> </a:t>
            </a:r>
            <a:r>
              <a:rPr lang="de-DE" sz="2400" dirty="0" err="1" smtClean="0">
                <a:latin typeface="Roboto Slab Light" pitchFamily="2" charset="0"/>
                <a:ea typeface="Roboto Slab Light" pitchFamily="2" charset="0"/>
              </a:rPr>
              <a:t>kasd</a:t>
            </a:r>
            <a:r>
              <a:rPr lang="de-DE" sz="2400" dirty="0" smtClean="0">
                <a:latin typeface="Roboto Slab Light" pitchFamily="2" charset="0"/>
                <a:ea typeface="Roboto Slab Light" pitchFamily="2" charset="0"/>
              </a:rPr>
              <a:t> </a:t>
            </a:r>
            <a:r>
              <a:rPr lang="de-DE" sz="2400" dirty="0" err="1" smtClean="0">
                <a:latin typeface="Roboto Slab Light" pitchFamily="2" charset="0"/>
                <a:ea typeface="Roboto Slab Light" pitchFamily="2" charset="0"/>
              </a:rPr>
              <a:t>gubergren</a:t>
            </a:r>
            <a:r>
              <a:rPr lang="de-DE" sz="2400" dirty="0" smtClean="0">
                <a:latin typeface="Roboto Slab Light" pitchFamily="2" charset="0"/>
                <a:ea typeface="Roboto Slab Light" pitchFamily="2" charset="0"/>
              </a:rPr>
              <a:t>, </a:t>
            </a:r>
            <a:r>
              <a:rPr lang="de-DE" sz="2400" dirty="0" err="1" smtClean="0">
                <a:latin typeface="Roboto Slab Light" pitchFamily="2" charset="0"/>
                <a:ea typeface="Roboto Slab Light" pitchFamily="2" charset="0"/>
              </a:rPr>
              <a:t>no</a:t>
            </a:r>
            <a:r>
              <a:rPr lang="de-DE" sz="2400" dirty="0" smtClean="0">
                <a:latin typeface="Roboto Slab Light" pitchFamily="2" charset="0"/>
                <a:ea typeface="Roboto Slab Light" pitchFamily="2" charset="0"/>
              </a:rPr>
              <a:t> </a:t>
            </a:r>
            <a:r>
              <a:rPr lang="de-DE" sz="2400" dirty="0" err="1" smtClean="0">
                <a:latin typeface="Roboto Slab Light" pitchFamily="2" charset="0"/>
                <a:ea typeface="Roboto Slab Light" pitchFamily="2" charset="0"/>
              </a:rPr>
              <a:t>sea</a:t>
            </a:r>
            <a:r>
              <a:rPr lang="de-DE" sz="2400" dirty="0" smtClean="0">
                <a:latin typeface="Roboto Slab Light" pitchFamily="2" charset="0"/>
                <a:ea typeface="Roboto Slab Light" pitchFamily="2" charset="0"/>
              </a:rPr>
              <a:t> </a:t>
            </a:r>
            <a:r>
              <a:rPr lang="de-DE" sz="2400" dirty="0" err="1" smtClean="0">
                <a:latin typeface="Roboto Slab Light" pitchFamily="2" charset="0"/>
                <a:ea typeface="Roboto Slab Light" pitchFamily="2" charset="0"/>
              </a:rPr>
              <a:t>tak</a:t>
            </a:r>
            <a:endParaRPr lang="hu-HU" sz="2400" dirty="0">
              <a:latin typeface="Roboto Slab Light" pitchFamily="2" charset="0"/>
              <a:ea typeface="Roboto Slab Light" pitchFamily="2" charset="0"/>
            </a:endParaRPr>
          </a:p>
        </p:txBody>
      </p:sp>
      <p:sp>
        <p:nvSpPr>
          <p:cNvPr id="43" name="Subheadline">
            <a:extLst>
              <a:ext uri="{FF2B5EF4-FFF2-40B4-BE49-F238E27FC236}">
                <a16:creationId xmlns:a16="http://schemas.microsoft.com/office/drawing/2014/main" id="{DEF05059-FA4D-46C0-BBAB-48612AB3C857}"/>
              </a:ext>
            </a:extLst>
          </p:cNvPr>
          <p:cNvSpPr txBox="1">
            <a:spLocks noGrp="1"/>
          </p:cNvSpPr>
          <p:nvPr>
            <p:ph type="body" sz="quarter" idx="41" hasCustomPrompt="1"/>
          </p:nvPr>
        </p:nvSpPr>
        <p:spPr>
          <a:xfrm>
            <a:off x="1659342" y="18655195"/>
            <a:ext cx="11034084" cy="2492990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algn="l">
              <a:lnSpc>
                <a:spcPct val="150000"/>
              </a:lnSpc>
              <a:defRPr kumimoji="0" lang="de-DE" sz="2400" b="0" i="0" u="none" strike="noStrike" cap="none" spc="0" normalizeH="0" baseline="0" dirty="0" smtClean="0">
                <a:ln>
                  <a:noFill/>
                </a:ln>
                <a:solidFill>
                  <a:srgbClr val="0A3563"/>
                </a:solidFill>
                <a:effectLst/>
                <a:uFillTx/>
                <a:latin typeface="Roboto Slab Light" pitchFamily="2" charset="0"/>
                <a:ea typeface="Roboto Slab Light" pitchFamily="2" charset="0"/>
                <a:cs typeface="Poppins Light"/>
                <a:sym typeface="Poppins Light"/>
              </a:defRPr>
            </a:lvl1pPr>
          </a:lstStyle>
          <a:p>
            <a:pPr>
              <a:lnSpc>
                <a:spcPct val="130000"/>
              </a:lnSpc>
            </a:pPr>
            <a:r>
              <a:rPr lang="de-DE" sz="2400" dirty="0" smtClean="0">
                <a:latin typeface="Roboto Slab Light" pitchFamily="2" charset="0"/>
                <a:ea typeface="Roboto Slab Light" pitchFamily="2" charset="0"/>
              </a:rPr>
              <a:t>Welche Verwertung wäre möglich, </a:t>
            </a:r>
            <a:r>
              <a:rPr lang="de-DE" sz="2400" dirty="0" err="1" smtClean="0">
                <a:latin typeface="Roboto Slab Light" pitchFamily="2" charset="0"/>
                <a:ea typeface="Roboto Slab Light" pitchFamily="2" charset="0"/>
              </a:rPr>
              <a:t>bzw</a:t>
            </a:r>
            <a:r>
              <a:rPr lang="de-DE" sz="2400" dirty="0" smtClean="0">
                <a:latin typeface="Roboto Slab Light" pitchFamily="2" charset="0"/>
                <a:ea typeface="Roboto Slab Light" pitchFamily="2" charset="0"/>
              </a:rPr>
              <a:t> was sind die nächsten Schritte</a:t>
            </a:r>
            <a:r>
              <a:rPr lang="de-DE" sz="2400" baseline="0" dirty="0" smtClean="0">
                <a:latin typeface="Roboto Slab Light" pitchFamily="2" charset="0"/>
                <a:ea typeface="Roboto Slab Light" pitchFamily="2" charset="0"/>
              </a:rPr>
              <a:t> (max. 280 Zeichen)</a:t>
            </a:r>
            <a:r>
              <a:rPr lang="de-DE" sz="2400" dirty="0" smtClean="0">
                <a:latin typeface="Roboto Slab Light" pitchFamily="2" charset="0"/>
                <a:ea typeface="Roboto Slab Light" pitchFamily="2" charset="0"/>
              </a:rPr>
              <a:t>  </a:t>
            </a:r>
            <a:r>
              <a:rPr lang="de-DE" sz="2400" dirty="0" err="1" smtClean="0">
                <a:latin typeface="Roboto Slab Light" pitchFamily="2" charset="0"/>
                <a:ea typeface="Roboto Slab Light" pitchFamily="2" charset="0"/>
              </a:rPr>
              <a:t>Lorem</a:t>
            </a:r>
            <a:r>
              <a:rPr lang="de-DE" sz="2400" dirty="0" smtClean="0">
                <a:latin typeface="Roboto Slab Light" pitchFamily="2" charset="0"/>
                <a:ea typeface="Roboto Slab Light" pitchFamily="2" charset="0"/>
              </a:rPr>
              <a:t> </a:t>
            </a:r>
            <a:r>
              <a:rPr lang="de-DE" sz="2400" dirty="0" err="1" smtClean="0">
                <a:latin typeface="Roboto Slab Light" pitchFamily="2" charset="0"/>
                <a:ea typeface="Roboto Slab Light" pitchFamily="2" charset="0"/>
              </a:rPr>
              <a:t>ipsum</a:t>
            </a:r>
            <a:r>
              <a:rPr lang="de-DE" sz="2400" dirty="0" smtClean="0">
                <a:latin typeface="Roboto Slab Light" pitchFamily="2" charset="0"/>
                <a:ea typeface="Roboto Slab Light" pitchFamily="2" charset="0"/>
              </a:rPr>
              <a:t> </a:t>
            </a:r>
            <a:r>
              <a:rPr lang="de-DE" sz="2400" dirty="0" err="1" smtClean="0">
                <a:latin typeface="Roboto Slab Light" pitchFamily="2" charset="0"/>
                <a:ea typeface="Roboto Slab Light" pitchFamily="2" charset="0"/>
              </a:rPr>
              <a:t>dolor</a:t>
            </a:r>
            <a:r>
              <a:rPr lang="de-DE" sz="2400" dirty="0" smtClean="0">
                <a:latin typeface="Roboto Slab Light" pitchFamily="2" charset="0"/>
                <a:ea typeface="Roboto Slab Light" pitchFamily="2" charset="0"/>
              </a:rPr>
              <a:t> </a:t>
            </a:r>
            <a:r>
              <a:rPr lang="de-DE" sz="2400" dirty="0" err="1" smtClean="0">
                <a:latin typeface="Roboto Slab Light" pitchFamily="2" charset="0"/>
                <a:ea typeface="Roboto Slab Light" pitchFamily="2" charset="0"/>
              </a:rPr>
              <a:t>sit</a:t>
            </a:r>
            <a:r>
              <a:rPr lang="de-DE" sz="2400" dirty="0" smtClean="0">
                <a:latin typeface="Roboto Slab Light" pitchFamily="2" charset="0"/>
                <a:ea typeface="Roboto Slab Light" pitchFamily="2" charset="0"/>
              </a:rPr>
              <a:t> </a:t>
            </a:r>
            <a:r>
              <a:rPr lang="de-DE" sz="2400" dirty="0" err="1" smtClean="0">
                <a:latin typeface="Roboto Slab Light" pitchFamily="2" charset="0"/>
                <a:ea typeface="Roboto Slab Light" pitchFamily="2" charset="0"/>
              </a:rPr>
              <a:t>amet</a:t>
            </a:r>
            <a:r>
              <a:rPr lang="de-DE" sz="2400" dirty="0" smtClean="0">
                <a:latin typeface="Roboto Slab Light" pitchFamily="2" charset="0"/>
                <a:ea typeface="Roboto Slab Light" pitchFamily="2" charset="0"/>
              </a:rPr>
              <a:t>, </a:t>
            </a:r>
            <a:r>
              <a:rPr lang="de-DE" sz="2400" dirty="0" err="1" smtClean="0">
                <a:latin typeface="Roboto Slab Light" pitchFamily="2" charset="0"/>
                <a:ea typeface="Roboto Slab Light" pitchFamily="2" charset="0"/>
              </a:rPr>
              <a:t>consetetur</a:t>
            </a:r>
            <a:r>
              <a:rPr lang="de-DE" sz="2400" dirty="0" smtClean="0">
                <a:latin typeface="Roboto Slab Light" pitchFamily="2" charset="0"/>
                <a:ea typeface="Roboto Slab Light" pitchFamily="2" charset="0"/>
              </a:rPr>
              <a:t> </a:t>
            </a:r>
            <a:r>
              <a:rPr lang="de-DE" sz="2400" dirty="0" err="1" smtClean="0">
                <a:latin typeface="Roboto Slab Light" pitchFamily="2" charset="0"/>
                <a:ea typeface="Roboto Slab Light" pitchFamily="2" charset="0"/>
              </a:rPr>
              <a:t>sadipscing</a:t>
            </a:r>
            <a:r>
              <a:rPr lang="de-DE" sz="2400" dirty="0" smtClean="0">
                <a:latin typeface="Roboto Slab Light" pitchFamily="2" charset="0"/>
                <a:ea typeface="Roboto Slab Light" pitchFamily="2" charset="0"/>
              </a:rPr>
              <a:t> </a:t>
            </a:r>
            <a:r>
              <a:rPr lang="de-DE" sz="2400" dirty="0" err="1" smtClean="0">
                <a:latin typeface="Roboto Slab Light" pitchFamily="2" charset="0"/>
                <a:ea typeface="Roboto Slab Light" pitchFamily="2" charset="0"/>
              </a:rPr>
              <a:t>elitr</a:t>
            </a:r>
            <a:r>
              <a:rPr lang="de-DE" sz="2400" dirty="0" smtClean="0">
                <a:latin typeface="Roboto Slab Light" pitchFamily="2" charset="0"/>
                <a:ea typeface="Roboto Slab Light" pitchFamily="2" charset="0"/>
              </a:rPr>
              <a:t>, </a:t>
            </a:r>
            <a:r>
              <a:rPr lang="de-DE" sz="2400" dirty="0" err="1" smtClean="0">
                <a:latin typeface="Roboto Slab Light" pitchFamily="2" charset="0"/>
                <a:ea typeface="Roboto Slab Light" pitchFamily="2" charset="0"/>
              </a:rPr>
              <a:t>sed</a:t>
            </a:r>
            <a:r>
              <a:rPr lang="de-DE" sz="2400" dirty="0" smtClean="0">
                <a:latin typeface="Roboto Slab Light" pitchFamily="2" charset="0"/>
                <a:ea typeface="Roboto Slab Light" pitchFamily="2" charset="0"/>
              </a:rPr>
              <a:t> </a:t>
            </a:r>
            <a:r>
              <a:rPr lang="de-DE" sz="2400" dirty="0" err="1" smtClean="0">
                <a:latin typeface="Roboto Slab Light" pitchFamily="2" charset="0"/>
                <a:ea typeface="Roboto Slab Light" pitchFamily="2" charset="0"/>
              </a:rPr>
              <a:t>diam</a:t>
            </a:r>
            <a:r>
              <a:rPr lang="de-DE" sz="2400" dirty="0" smtClean="0">
                <a:latin typeface="Roboto Slab Light" pitchFamily="2" charset="0"/>
                <a:ea typeface="Roboto Slab Light" pitchFamily="2" charset="0"/>
              </a:rPr>
              <a:t> </a:t>
            </a:r>
            <a:r>
              <a:rPr lang="de-DE" sz="2400" dirty="0" err="1" smtClean="0">
                <a:latin typeface="Roboto Slab Light" pitchFamily="2" charset="0"/>
                <a:ea typeface="Roboto Slab Light" pitchFamily="2" charset="0"/>
              </a:rPr>
              <a:t>nonumy</a:t>
            </a:r>
            <a:r>
              <a:rPr lang="de-DE" sz="2400" dirty="0" smtClean="0">
                <a:latin typeface="Roboto Slab Light" pitchFamily="2" charset="0"/>
                <a:ea typeface="Roboto Slab Light" pitchFamily="2" charset="0"/>
              </a:rPr>
              <a:t> </a:t>
            </a:r>
            <a:r>
              <a:rPr lang="de-DE" sz="2400" dirty="0" err="1" smtClean="0">
                <a:latin typeface="Roboto Slab Light" pitchFamily="2" charset="0"/>
                <a:ea typeface="Roboto Slab Light" pitchFamily="2" charset="0"/>
              </a:rPr>
              <a:t>eirmod</a:t>
            </a:r>
            <a:r>
              <a:rPr lang="de-DE" sz="2400" dirty="0" smtClean="0">
                <a:latin typeface="Roboto Slab Light" pitchFamily="2" charset="0"/>
                <a:ea typeface="Roboto Slab Light" pitchFamily="2" charset="0"/>
              </a:rPr>
              <a:t> </a:t>
            </a:r>
            <a:r>
              <a:rPr lang="de-DE" sz="2400" dirty="0" err="1" smtClean="0">
                <a:latin typeface="Roboto Slab Light" pitchFamily="2" charset="0"/>
                <a:ea typeface="Roboto Slab Light" pitchFamily="2" charset="0"/>
              </a:rPr>
              <a:t>tempor</a:t>
            </a:r>
            <a:r>
              <a:rPr lang="de-DE" sz="2400" dirty="0" smtClean="0">
                <a:latin typeface="Roboto Slab Light" pitchFamily="2" charset="0"/>
                <a:ea typeface="Roboto Slab Light" pitchFamily="2" charset="0"/>
              </a:rPr>
              <a:t> </a:t>
            </a:r>
            <a:r>
              <a:rPr lang="de-DE" sz="2400" dirty="0" err="1" smtClean="0">
                <a:latin typeface="Roboto Slab Light" pitchFamily="2" charset="0"/>
                <a:ea typeface="Roboto Slab Light" pitchFamily="2" charset="0"/>
              </a:rPr>
              <a:t>invidunt</a:t>
            </a:r>
            <a:r>
              <a:rPr lang="de-DE" sz="2400" dirty="0" smtClean="0">
                <a:latin typeface="Roboto Slab Light" pitchFamily="2" charset="0"/>
                <a:ea typeface="Roboto Slab Light" pitchFamily="2" charset="0"/>
              </a:rPr>
              <a:t> </a:t>
            </a:r>
            <a:r>
              <a:rPr lang="de-DE" sz="2400" dirty="0" err="1" smtClean="0">
                <a:latin typeface="Roboto Slab Light" pitchFamily="2" charset="0"/>
                <a:ea typeface="Roboto Slab Light" pitchFamily="2" charset="0"/>
              </a:rPr>
              <a:t>ut</a:t>
            </a:r>
            <a:r>
              <a:rPr lang="de-DE" sz="2400" dirty="0" smtClean="0">
                <a:latin typeface="Roboto Slab Light" pitchFamily="2" charset="0"/>
                <a:ea typeface="Roboto Slab Light" pitchFamily="2" charset="0"/>
              </a:rPr>
              <a:t> </a:t>
            </a:r>
            <a:r>
              <a:rPr lang="de-DE" sz="2400" dirty="0" err="1" smtClean="0">
                <a:latin typeface="Roboto Slab Light" pitchFamily="2" charset="0"/>
                <a:ea typeface="Roboto Slab Light" pitchFamily="2" charset="0"/>
              </a:rPr>
              <a:t>labore</a:t>
            </a:r>
            <a:r>
              <a:rPr lang="de-DE" sz="2400" dirty="0" smtClean="0">
                <a:latin typeface="Roboto Slab Light" pitchFamily="2" charset="0"/>
                <a:ea typeface="Roboto Slab Light" pitchFamily="2" charset="0"/>
              </a:rPr>
              <a:t> et </a:t>
            </a:r>
            <a:r>
              <a:rPr lang="de-DE" sz="2400" dirty="0" err="1" smtClean="0">
                <a:latin typeface="Roboto Slab Light" pitchFamily="2" charset="0"/>
                <a:ea typeface="Roboto Slab Light" pitchFamily="2" charset="0"/>
              </a:rPr>
              <a:t>dolore</a:t>
            </a:r>
            <a:r>
              <a:rPr lang="de-DE" sz="2400" dirty="0" smtClean="0">
                <a:latin typeface="Roboto Slab Light" pitchFamily="2" charset="0"/>
                <a:ea typeface="Roboto Slab Light" pitchFamily="2" charset="0"/>
              </a:rPr>
              <a:t> magna </a:t>
            </a:r>
            <a:r>
              <a:rPr lang="de-DE" sz="2400" dirty="0" err="1" smtClean="0">
                <a:latin typeface="Roboto Slab Light" pitchFamily="2" charset="0"/>
                <a:ea typeface="Roboto Slab Light" pitchFamily="2" charset="0"/>
              </a:rPr>
              <a:t>aliquyam</a:t>
            </a:r>
            <a:r>
              <a:rPr lang="de-DE" sz="2400" dirty="0" smtClean="0">
                <a:latin typeface="Roboto Slab Light" pitchFamily="2" charset="0"/>
                <a:ea typeface="Roboto Slab Light" pitchFamily="2" charset="0"/>
              </a:rPr>
              <a:t> </a:t>
            </a:r>
            <a:r>
              <a:rPr lang="de-DE" sz="2400" dirty="0" err="1" smtClean="0">
                <a:latin typeface="Roboto Slab Light" pitchFamily="2" charset="0"/>
                <a:ea typeface="Roboto Slab Light" pitchFamily="2" charset="0"/>
              </a:rPr>
              <a:t>erat</a:t>
            </a:r>
            <a:r>
              <a:rPr lang="de-DE" sz="2400" dirty="0" smtClean="0">
                <a:latin typeface="Roboto Slab Light" pitchFamily="2" charset="0"/>
                <a:ea typeface="Roboto Slab Light" pitchFamily="2" charset="0"/>
              </a:rPr>
              <a:t>, </a:t>
            </a:r>
            <a:r>
              <a:rPr lang="de-DE" sz="2400" dirty="0" err="1" smtClean="0">
                <a:latin typeface="Roboto Slab Light" pitchFamily="2" charset="0"/>
                <a:ea typeface="Roboto Slab Light" pitchFamily="2" charset="0"/>
              </a:rPr>
              <a:t>sed</a:t>
            </a:r>
            <a:r>
              <a:rPr lang="de-DE" sz="2400" dirty="0" smtClean="0">
                <a:latin typeface="Roboto Slab Light" pitchFamily="2" charset="0"/>
                <a:ea typeface="Roboto Slab Light" pitchFamily="2" charset="0"/>
              </a:rPr>
              <a:t> </a:t>
            </a:r>
            <a:r>
              <a:rPr lang="de-DE" sz="2400" dirty="0" err="1" smtClean="0">
                <a:latin typeface="Roboto Slab Light" pitchFamily="2" charset="0"/>
                <a:ea typeface="Roboto Slab Light" pitchFamily="2" charset="0"/>
              </a:rPr>
              <a:t>diam</a:t>
            </a:r>
            <a:r>
              <a:rPr lang="de-DE" sz="2400" dirty="0" smtClean="0">
                <a:latin typeface="Roboto Slab Light" pitchFamily="2" charset="0"/>
                <a:ea typeface="Roboto Slab Light" pitchFamily="2" charset="0"/>
              </a:rPr>
              <a:t> </a:t>
            </a:r>
            <a:r>
              <a:rPr lang="de-DE" sz="2400" dirty="0" err="1" smtClean="0">
                <a:latin typeface="Roboto Slab Light" pitchFamily="2" charset="0"/>
                <a:ea typeface="Roboto Slab Light" pitchFamily="2" charset="0"/>
              </a:rPr>
              <a:t>voluptua</a:t>
            </a:r>
            <a:r>
              <a:rPr lang="de-DE" sz="2400" dirty="0" smtClean="0">
                <a:latin typeface="Roboto Slab Light" pitchFamily="2" charset="0"/>
                <a:ea typeface="Roboto Slab Light" pitchFamily="2" charset="0"/>
              </a:rPr>
              <a:t>. At </a:t>
            </a:r>
            <a:r>
              <a:rPr lang="de-DE" sz="2400" dirty="0" err="1" smtClean="0">
                <a:latin typeface="Roboto Slab Light" pitchFamily="2" charset="0"/>
                <a:ea typeface="Roboto Slab Light" pitchFamily="2" charset="0"/>
              </a:rPr>
              <a:t>vero</a:t>
            </a:r>
            <a:r>
              <a:rPr lang="de-DE" sz="2400" dirty="0" smtClean="0">
                <a:latin typeface="Roboto Slab Light" pitchFamily="2" charset="0"/>
                <a:ea typeface="Roboto Slab Light" pitchFamily="2" charset="0"/>
              </a:rPr>
              <a:t> </a:t>
            </a:r>
            <a:r>
              <a:rPr lang="de-DE" sz="2400" dirty="0" err="1" smtClean="0">
                <a:latin typeface="Roboto Slab Light" pitchFamily="2" charset="0"/>
                <a:ea typeface="Roboto Slab Light" pitchFamily="2" charset="0"/>
              </a:rPr>
              <a:t>eos</a:t>
            </a:r>
            <a:r>
              <a:rPr lang="de-DE" sz="2400" dirty="0" smtClean="0">
                <a:latin typeface="Roboto Slab Light" pitchFamily="2" charset="0"/>
                <a:ea typeface="Roboto Slab Light" pitchFamily="2" charset="0"/>
              </a:rPr>
              <a:t> et </a:t>
            </a:r>
            <a:r>
              <a:rPr lang="de-DE" sz="2400" dirty="0" err="1" smtClean="0">
                <a:latin typeface="Roboto Slab Light" pitchFamily="2" charset="0"/>
                <a:ea typeface="Roboto Slab Light" pitchFamily="2" charset="0"/>
              </a:rPr>
              <a:t>accusam</a:t>
            </a:r>
            <a:r>
              <a:rPr lang="de-DE" sz="2400" dirty="0" smtClean="0">
                <a:latin typeface="Roboto Slab Light" pitchFamily="2" charset="0"/>
                <a:ea typeface="Roboto Slab Light" pitchFamily="2" charset="0"/>
              </a:rPr>
              <a:t> et </a:t>
            </a:r>
            <a:r>
              <a:rPr lang="de-DE" sz="2400" dirty="0" err="1" smtClean="0">
                <a:latin typeface="Roboto Slab Light" pitchFamily="2" charset="0"/>
                <a:ea typeface="Roboto Slab Light" pitchFamily="2" charset="0"/>
              </a:rPr>
              <a:t>justo</a:t>
            </a:r>
            <a:r>
              <a:rPr lang="de-DE" sz="2400" dirty="0" smtClean="0">
                <a:latin typeface="Roboto Slab Light" pitchFamily="2" charset="0"/>
                <a:ea typeface="Roboto Slab Light" pitchFamily="2" charset="0"/>
              </a:rPr>
              <a:t> </a:t>
            </a:r>
            <a:r>
              <a:rPr lang="de-DE" sz="2400" dirty="0" err="1" smtClean="0">
                <a:latin typeface="Roboto Slab Light" pitchFamily="2" charset="0"/>
                <a:ea typeface="Roboto Slab Light" pitchFamily="2" charset="0"/>
              </a:rPr>
              <a:t>duo</a:t>
            </a:r>
            <a:r>
              <a:rPr lang="de-DE" sz="2400" dirty="0" smtClean="0">
                <a:latin typeface="Roboto Slab Light" pitchFamily="2" charset="0"/>
                <a:ea typeface="Roboto Slab Light" pitchFamily="2" charset="0"/>
              </a:rPr>
              <a:t> </a:t>
            </a:r>
            <a:r>
              <a:rPr lang="de-DE" sz="2400" dirty="0" err="1" smtClean="0">
                <a:latin typeface="Roboto Slab Light" pitchFamily="2" charset="0"/>
                <a:ea typeface="Roboto Slab Light" pitchFamily="2" charset="0"/>
              </a:rPr>
              <a:t>dolores</a:t>
            </a:r>
            <a:r>
              <a:rPr lang="de-DE" sz="2400" dirty="0" smtClean="0">
                <a:latin typeface="Roboto Slab Light" pitchFamily="2" charset="0"/>
                <a:ea typeface="Roboto Slab Light" pitchFamily="2" charset="0"/>
              </a:rPr>
              <a:t> et </a:t>
            </a:r>
            <a:r>
              <a:rPr lang="de-DE" sz="2400" dirty="0" err="1" smtClean="0">
                <a:latin typeface="Roboto Slab Light" pitchFamily="2" charset="0"/>
                <a:ea typeface="Roboto Slab Light" pitchFamily="2" charset="0"/>
              </a:rPr>
              <a:t>ea</a:t>
            </a:r>
            <a:r>
              <a:rPr lang="de-DE" sz="2400" dirty="0" smtClean="0">
                <a:latin typeface="Roboto Slab Light" pitchFamily="2" charset="0"/>
                <a:ea typeface="Roboto Slab Light" pitchFamily="2" charset="0"/>
              </a:rPr>
              <a:t> </a:t>
            </a:r>
            <a:r>
              <a:rPr lang="de-DE" sz="2400" dirty="0" err="1" smtClean="0">
                <a:latin typeface="Roboto Slab Light" pitchFamily="2" charset="0"/>
                <a:ea typeface="Roboto Slab Light" pitchFamily="2" charset="0"/>
              </a:rPr>
              <a:t>rebum</a:t>
            </a:r>
            <a:r>
              <a:rPr lang="de-DE" sz="2400" dirty="0" smtClean="0">
                <a:latin typeface="Roboto Slab Light" pitchFamily="2" charset="0"/>
                <a:ea typeface="Roboto Slab Light" pitchFamily="2" charset="0"/>
              </a:rPr>
              <a:t>. Stet </a:t>
            </a:r>
            <a:r>
              <a:rPr lang="de-DE" sz="2400" dirty="0" err="1" smtClean="0">
                <a:latin typeface="Roboto Slab Light" pitchFamily="2" charset="0"/>
                <a:ea typeface="Roboto Slab Light" pitchFamily="2" charset="0"/>
              </a:rPr>
              <a:t>clita</a:t>
            </a:r>
            <a:r>
              <a:rPr lang="de-DE" sz="2400" dirty="0" smtClean="0">
                <a:latin typeface="Roboto Slab Light" pitchFamily="2" charset="0"/>
                <a:ea typeface="Roboto Slab Light" pitchFamily="2" charset="0"/>
              </a:rPr>
              <a:t> </a:t>
            </a:r>
            <a:r>
              <a:rPr lang="de-DE" sz="2400" dirty="0" err="1" smtClean="0">
                <a:latin typeface="Roboto Slab Light" pitchFamily="2" charset="0"/>
                <a:ea typeface="Roboto Slab Light" pitchFamily="2" charset="0"/>
              </a:rPr>
              <a:t>kasd</a:t>
            </a:r>
            <a:r>
              <a:rPr lang="de-DE" sz="2400" dirty="0" smtClean="0">
                <a:latin typeface="Roboto Slab Light" pitchFamily="2" charset="0"/>
                <a:ea typeface="Roboto Slab Light" pitchFamily="2" charset="0"/>
              </a:rPr>
              <a:t> </a:t>
            </a:r>
            <a:r>
              <a:rPr lang="de-DE" sz="2400" dirty="0" err="1" smtClean="0">
                <a:latin typeface="Roboto Slab Light" pitchFamily="2" charset="0"/>
                <a:ea typeface="Roboto Slab Light" pitchFamily="2" charset="0"/>
              </a:rPr>
              <a:t>gubergren</a:t>
            </a:r>
            <a:r>
              <a:rPr lang="de-DE" sz="2400" dirty="0" smtClean="0">
                <a:latin typeface="Roboto Slab Light" pitchFamily="2" charset="0"/>
                <a:ea typeface="Roboto Slab Light" pitchFamily="2" charset="0"/>
              </a:rPr>
              <a:t>, </a:t>
            </a:r>
            <a:r>
              <a:rPr lang="de-DE" sz="2400" dirty="0" err="1" smtClean="0">
                <a:latin typeface="Roboto Slab Light" pitchFamily="2" charset="0"/>
                <a:ea typeface="Roboto Slab Light" pitchFamily="2" charset="0"/>
              </a:rPr>
              <a:t>no</a:t>
            </a:r>
            <a:r>
              <a:rPr lang="de-DE" sz="2400" dirty="0" smtClean="0">
                <a:latin typeface="Roboto Slab Light" pitchFamily="2" charset="0"/>
                <a:ea typeface="Roboto Slab Light" pitchFamily="2" charset="0"/>
              </a:rPr>
              <a:t> </a:t>
            </a:r>
            <a:r>
              <a:rPr lang="de-DE" sz="2400" dirty="0" err="1" smtClean="0">
                <a:latin typeface="Roboto Slab Light" pitchFamily="2" charset="0"/>
                <a:ea typeface="Roboto Slab Light" pitchFamily="2" charset="0"/>
              </a:rPr>
              <a:t>sea</a:t>
            </a:r>
            <a:r>
              <a:rPr lang="de-DE" sz="2400" dirty="0" smtClean="0">
                <a:latin typeface="Roboto Slab Light" pitchFamily="2" charset="0"/>
                <a:ea typeface="Roboto Slab Light" pitchFamily="2" charset="0"/>
              </a:rPr>
              <a:t> </a:t>
            </a:r>
            <a:r>
              <a:rPr lang="de-DE" sz="2400" dirty="0" err="1" smtClean="0">
                <a:latin typeface="Roboto Slab Light" pitchFamily="2" charset="0"/>
                <a:ea typeface="Roboto Slab Light" pitchFamily="2" charset="0"/>
              </a:rPr>
              <a:t>tak</a:t>
            </a:r>
            <a:endParaRPr lang="hu-HU" sz="2400" dirty="0">
              <a:latin typeface="Roboto Slab Light" pitchFamily="2" charset="0"/>
              <a:ea typeface="Roboto Slab Light" pitchFamily="2" charset="0"/>
            </a:endParaRPr>
          </a:p>
        </p:txBody>
      </p:sp>
      <p:sp>
        <p:nvSpPr>
          <p:cNvPr id="46" name="Bildplatzhalter 45"/>
          <p:cNvSpPr>
            <a:spLocks noGrp="1"/>
          </p:cNvSpPr>
          <p:nvPr>
            <p:ph type="pic" sz="quarter" idx="43" hasCustomPrompt="1"/>
          </p:nvPr>
        </p:nvSpPr>
        <p:spPr>
          <a:xfrm>
            <a:off x="1659343" y="22426229"/>
            <a:ext cx="12056658" cy="4923837"/>
          </a:xfrm>
          <a:prstGeom prst="rect">
            <a:avLst/>
          </a:prstGeom>
        </p:spPr>
        <p:txBody>
          <a:bodyPr/>
          <a:lstStyle>
            <a:lvl1pPr>
              <a:defRPr sz="6600" baseline="0">
                <a:latin typeface="+mn-lt"/>
              </a:defRPr>
            </a:lvl1pPr>
          </a:lstStyle>
          <a:p>
            <a:r>
              <a:rPr lang="de-DE" dirty="0" smtClean="0"/>
              <a:t>ICONS / GRAFIKEN</a:t>
            </a:r>
            <a:endParaRPr lang="hu-HU" dirty="0"/>
          </a:p>
        </p:txBody>
      </p:sp>
      <p:sp>
        <p:nvSpPr>
          <p:cNvPr id="18" name="Bildplatzhalter 3"/>
          <p:cNvSpPr>
            <a:spLocks noGrp="1"/>
          </p:cNvSpPr>
          <p:nvPr>
            <p:ph type="pic" sz="quarter" idx="48"/>
          </p:nvPr>
        </p:nvSpPr>
        <p:spPr>
          <a:xfrm>
            <a:off x="16302036" y="19664154"/>
            <a:ext cx="5081587" cy="5053830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endParaRPr lang="hu-HU" dirty="0"/>
          </a:p>
        </p:txBody>
      </p:sp>
      <p:sp>
        <p:nvSpPr>
          <p:cNvPr id="15" name="Subheadline">
            <a:extLst>
              <a:ext uri="{FF2B5EF4-FFF2-40B4-BE49-F238E27FC236}">
                <a16:creationId xmlns:a16="http://schemas.microsoft.com/office/drawing/2014/main" id="{DEF05059-FA4D-46C0-BBAB-48612AB3C857}"/>
              </a:ext>
            </a:extLst>
          </p:cNvPr>
          <p:cNvSpPr txBox="1">
            <a:spLocks noGrp="1"/>
          </p:cNvSpPr>
          <p:nvPr>
            <p:ph type="body" sz="quarter" idx="32" hasCustomPrompt="1"/>
          </p:nvPr>
        </p:nvSpPr>
        <p:spPr>
          <a:xfrm>
            <a:off x="15251502" y="12501960"/>
            <a:ext cx="5398708" cy="1172629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algn="r">
              <a:lnSpc>
                <a:spcPct val="130000"/>
              </a:lnSpc>
              <a:defRPr sz="1800" b="0">
                <a:solidFill>
                  <a:schemeClr val="tx1"/>
                </a:solidFill>
                <a:latin typeface="Roboto Slab Light" pitchFamily="2" charset="0"/>
                <a:ea typeface="Roboto Slab Light" pitchFamily="2" charset="0"/>
                <a:cs typeface="Poppins SemiBold" panose="00000700000000000000" pitchFamily="2" charset="0"/>
              </a:defRPr>
            </a:lvl1pPr>
          </a:lstStyle>
          <a:p>
            <a:r>
              <a:rPr lang="de-DE" dirty="0" smtClean="0"/>
              <a:t>Bildunterschrift</a:t>
            </a:r>
          </a:p>
          <a:p>
            <a:r>
              <a:rPr lang="de-DE" dirty="0" smtClean="0"/>
              <a:t>Mehrzeilig</a:t>
            </a:r>
          </a:p>
          <a:p>
            <a:r>
              <a:rPr lang="de-DE" dirty="0" smtClean="0"/>
              <a:t>Mit Extra Infos</a:t>
            </a:r>
            <a:endParaRPr dirty="0"/>
          </a:p>
        </p:txBody>
      </p:sp>
      <p:sp>
        <p:nvSpPr>
          <p:cNvPr id="24" name="Bildplatzhalter 3"/>
          <p:cNvSpPr>
            <a:spLocks noGrp="1"/>
          </p:cNvSpPr>
          <p:nvPr>
            <p:ph type="pic" sz="quarter" idx="49"/>
          </p:nvPr>
        </p:nvSpPr>
        <p:spPr>
          <a:xfrm>
            <a:off x="16302036" y="13875427"/>
            <a:ext cx="5081587" cy="4214422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endParaRPr lang="hu-HU" dirty="0"/>
          </a:p>
        </p:txBody>
      </p:sp>
      <p:sp>
        <p:nvSpPr>
          <p:cNvPr id="25" name="Subheadline">
            <a:extLst>
              <a:ext uri="{FF2B5EF4-FFF2-40B4-BE49-F238E27FC236}">
                <a16:creationId xmlns:a16="http://schemas.microsoft.com/office/drawing/2014/main" id="{DEF05059-FA4D-46C0-BBAB-48612AB3C857}"/>
              </a:ext>
            </a:extLst>
          </p:cNvPr>
          <p:cNvSpPr txBox="1">
            <a:spLocks noGrp="1"/>
          </p:cNvSpPr>
          <p:nvPr>
            <p:ph type="body" sz="quarter" idx="50" hasCustomPrompt="1"/>
          </p:nvPr>
        </p:nvSpPr>
        <p:spPr>
          <a:xfrm>
            <a:off x="15251500" y="18290687"/>
            <a:ext cx="5398708" cy="1172629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algn="r">
              <a:lnSpc>
                <a:spcPct val="130000"/>
              </a:lnSpc>
              <a:defRPr sz="1800" b="0">
                <a:solidFill>
                  <a:schemeClr val="tx1"/>
                </a:solidFill>
                <a:latin typeface="Roboto Slab Light" pitchFamily="2" charset="0"/>
                <a:ea typeface="Roboto Slab Light" pitchFamily="2" charset="0"/>
                <a:cs typeface="Poppins SemiBold" panose="00000700000000000000" pitchFamily="2" charset="0"/>
              </a:defRPr>
            </a:lvl1pPr>
          </a:lstStyle>
          <a:p>
            <a:r>
              <a:rPr lang="de-DE" dirty="0" smtClean="0"/>
              <a:t>Bildunterschrift</a:t>
            </a:r>
          </a:p>
          <a:p>
            <a:r>
              <a:rPr lang="de-DE" dirty="0" smtClean="0"/>
              <a:t>Mehrzeilig</a:t>
            </a:r>
          </a:p>
          <a:p>
            <a:r>
              <a:rPr lang="de-DE" dirty="0" smtClean="0"/>
              <a:t>Mit Extra Infos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7522766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>
          <a:xfrm rot="10800000">
            <a:off x="-4" y="24725381"/>
            <a:ext cx="21383628" cy="3571488"/>
          </a:xfrm>
          <a:prstGeom prst="rect">
            <a:avLst/>
          </a:prstGeom>
          <a:gradFill flip="none" rotWithShape="1">
            <a:gsLst>
              <a:gs pos="67000">
                <a:srgbClr val="00C6A5"/>
              </a:gs>
              <a:gs pos="17000">
                <a:srgbClr val="00BCEF"/>
              </a:gs>
            </a:gsLst>
            <a:lin ang="0" scaled="1"/>
            <a:tileRect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hu-H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" name="Rechteck 1"/>
          <p:cNvSpPr/>
          <p:nvPr userDrawn="1"/>
        </p:nvSpPr>
        <p:spPr>
          <a:xfrm>
            <a:off x="-1" y="-8"/>
            <a:ext cx="21383626" cy="4833265"/>
          </a:xfrm>
          <a:prstGeom prst="rect">
            <a:avLst/>
          </a:prstGeom>
          <a:gradFill flip="none" rotWithShape="1">
            <a:gsLst>
              <a:gs pos="67000">
                <a:srgbClr val="00C6A5"/>
              </a:gs>
              <a:gs pos="17000">
                <a:srgbClr val="00BCEF"/>
              </a:gs>
            </a:gsLst>
            <a:lin ang="0" scaled="1"/>
            <a:tileRect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hu-H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" name="Headline der Präsentation">
            <a:extLst>
              <a:ext uri="{FF2B5EF4-FFF2-40B4-BE49-F238E27FC236}">
                <a16:creationId xmlns:a16="http://schemas.microsoft.com/office/drawing/2014/main" id="{D12AA53C-71AC-4103-8C7E-B98C5EF601D0}"/>
              </a:ext>
            </a:extLst>
          </p:cNvPr>
          <p:cNvSpPr txBox="1">
            <a:spLocks/>
          </p:cNvSpPr>
          <p:nvPr userDrawn="1"/>
        </p:nvSpPr>
        <p:spPr>
          <a:xfrm>
            <a:off x="14851822" y="28868529"/>
            <a:ext cx="5696778" cy="633583"/>
          </a:xfrm>
          <a:prstGeom prst="rect">
            <a:avLst/>
          </a:prstGeom>
        </p:spPr>
        <p:txBody>
          <a:bodyPr anchor="t"/>
          <a:lstStyle>
            <a:lvl1pPr marL="0" marR="0" indent="0" algn="l" defTabSz="5382143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155" baseline="0">
                <a:solidFill>
                  <a:srgbClr val="0A3563"/>
                </a:solidFill>
                <a:uFillTx/>
                <a:latin typeface="+mn-lt"/>
                <a:ea typeface="+mn-ea"/>
                <a:cs typeface="+mn-cs"/>
                <a:sym typeface="Poppins SemiBold"/>
              </a:defRPr>
            </a:lvl1pPr>
            <a:lvl2pPr marL="0" marR="0" indent="1009178" algn="l" defTabSz="1822126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726" b="0" i="0" u="none" strike="noStrike" cap="none" spc="0" baseline="0">
                <a:solidFill>
                  <a:srgbClr val="0A3563"/>
                </a:solidFill>
                <a:uFillTx/>
                <a:latin typeface="Roboto Slab Medium"/>
                <a:ea typeface="Roboto Slab Medium"/>
                <a:cs typeface="Roboto Slab Medium"/>
                <a:sym typeface="Roboto Slab Medium"/>
              </a:defRPr>
            </a:lvl2pPr>
            <a:lvl3pPr marL="0" marR="0" indent="2018355" algn="l" defTabSz="1822126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726" b="0" i="0" u="none" strike="noStrike" cap="none" spc="0" baseline="0">
                <a:solidFill>
                  <a:srgbClr val="0A3563"/>
                </a:solidFill>
                <a:uFillTx/>
                <a:latin typeface="Roboto Slab Medium"/>
                <a:ea typeface="Roboto Slab Medium"/>
                <a:cs typeface="Roboto Slab Medium"/>
                <a:sym typeface="Roboto Slab Medium"/>
              </a:defRPr>
            </a:lvl3pPr>
            <a:lvl4pPr marL="0" marR="0" indent="3027533" algn="l" defTabSz="1822126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726" b="0" i="0" u="none" strike="noStrike" cap="none" spc="0" baseline="0">
                <a:solidFill>
                  <a:srgbClr val="0A3563"/>
                </a:solidFill>
                <a:uFillTx/>
                <a:latin typeface="Roboto Slab Medium"/>
                <a:ea typeface="Roboto Slab Medium"/>
                <a:cs typeface="Roboto Slab Medium"/>
                <a:sym typeface="Roboto Slab Medium"/>
              </a:defRPr>
            </a:lvl4pPr>
            <a:lvl5pPr marL="0" marR="0" indent="4036710" algn="l" defTabSz="1822126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726" b="0" i="0" u="none" strike="noStrike" cap="none" spc="0" baseline="0">
                <a:solidFill>
                  <a:srgbClr val="0A3563"/>
                </a:solidFill>
                <a:uFillTx/>
                <a:latin typeface="Roboto Slab Medium"/>
                <a:ea typeface="Roboto Slab Medium"/>
                <a:cs typeface="Roboto Slab Medium"/>
                <a:sym typeface="Roboto Slab Medium"/>
              </a:defRPr>
            </a:lvl5pPr>
            <a:lvl6pPr marL="0" marR="0" indent="5045888" algn="l" defTabSz="1822126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726" b="0" i="0" u="none" strike="noStrike" cap="none" spc="0" baseline="0">
                <a:solidFill>
                  <a:srgbClr val="0A3563"/>
                </a:solidFill>
                <a:uFillTx/>
                <a:latin typeface="Roboto Slab Medium"/>
                <a:ea typeface="Roboto Slab Medium"/>
                <a:cs typeface="Roboto Slab Medium"/>
                <a:sym typeface="Roboto Slab Medium"/>
              </a:defRPr>
            </a:lvl6pPr>
            <a:lvl7pPr marL="0" marR="0" indent="6055065" algn="l" defTabSz="1822126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726" b="0" i="0" u="none" strike="noStrike" cap="none" spc="0" baseline="0">
                <a:solidFill>
                  <a:srgbClr val="0A3563"/>
                </a:solidFill>
                <a:uFillTx/>
                <a:latin typeface="Roboto Slab Medium"/>
                <a:ea typeface="Roboto Slab Medium"/>
                <a:cs typeface="Roboto Slab Medium"/>
                <a:sym typeface="Roboto Slab Medium"/>
              </a:defRPr>
            </a:lvl7pPr>
            <a:lvl8pPr marL="0" marR="0" indent="7064243" algn="l" defTabSz="1822126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726" b="0" i="0" u="none" strike="noStrike" cap="none" spc="0" baseline="0">
                <a:solidFill>
                  <a:srgbClr val="0A3563"/>
                </a:solidFill>
                <a:uFillTx/>
                <a:latin typeface="Roboto Slab Medium"/>
                <a:ea typeface="Roboto Slab Medium"/>
                <a:cs typeface="Roboto Slab Medium"/>
                <a:sym typeface="Roboto Slab Medium"/>
              </a:defRPr>
            </a:lvl8pPr>
            <a:lvl9pPr marL="0" marR="0" indent="8073420" algn="l" defTabSz="1822126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726" b="0" i="0" u="none" strike="noStrike" cap="none" spc="0" baseline="0">
                <a:solidFill>
                  <a:srgbClr val="0A3563"/>
                </a:solidFill>
                <a:uFillTx/>
                <a:latin typeface="Roboto Slab Medium"/>
                <a:ea typeface="Roboto Slab Medium"/>
                <a:cs typeface="Roboto Slab Medium"/>
                <a:sym typeface="Roboto Slab Medium"/>
              </a:defRPr>
            </a:lvl9pPr>
          </a:lstStyle>
          <a:p>
            <a:pPr algn="r" hangingPunct="1"/>
            <a:r>
              <a:rPr lang="de-DE" sz="3200" b="0" dirty="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blaue-biooekonomie.de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84EB2293-E81E-4805-A9B8-D44AFAD5F57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8428772"/>
            <a:ext cx="2276865" cy="1615256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F6EFD80F-7BC0-4FB5-8F46-AD05EA648540}"/>
              </a:ext>
            </a:extLst>
          </p:cNvPr>
          <p:cNvSpPr/>
          <p:nvPr userDrawn="1"/>
        </p:nvSpPr>
        <p:spPr>
          <a:xfrm>
            <a:off x="914400" y="-8"/>
            <a:ext cx="7991163" cy="3564000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1" name="Abgerundetes Rechteck 10"/>
          <p:cNvSpPr/>
          <p:nvPr userDrawn="1"/>
        </p:nvSpPr>
        <p:spPr>
          <a:xfrm rot="10800000">
            <a:off x="15709911" y="1781992"/>
            <a:ext cx="7482598" cy="2003468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hu-H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638" y="28697931"/>
            <a:ext cx="2790801" cy="930267"/>
          </a:xfrm>
          <a:prstGeom prst="rect">
            <a:avLst/>
          </a:prstGeom>
        </p:spPr>
      </p:pic>
      <p:pic>
        <p:nvPicPr>
          <p:cNvPr id="18" name="Grafik 17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5957" y="28680162"/>
            <a:ext cx="2138243" cy="1201013"/>
          </a:xfrm>
          <a:prstGeom prst="rect">
            <a:avLst/>
          </a:prstGeom>
        </p:spPr>
      </p:pic>
      <p:cxnSp>
        <p:nvCxnSpPr>
          <p:cNvPr id="25" name="Gerader Verbinder 24"/>
          <p:cNvCxnSpPr/>
          <p:nvPr userDrawn="1"/>
        </p:nvCxnSpPr>
        <p:spPr>
          <a:xfrm>
            <a:off x="1071951" y="9303657"/>
            <a:ext cx="0" cy="12177898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7" name="Ellipse 26"/>
          <p:cNvSpPr/>
          <p:nvPr userDrawn="1"/>
        </p:nvSpPr>
        <p:spPr>
          <a:xfrm>
            <a:off x="965200" y="13134308"/>
            <a:ext cx="205703" cy="205703"/>
          </a:xfrm>
          <a:prstGeom prst="ellipse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hu-H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3" name="Ellipse 32"/>
          <p:cNvSpPr/>
          <p:nvPr userDrawn="1"/>
        </p:nvSpPr>
        <p:spPr>
          <a:xfrm>
            <a:off x="969099" y="10039928"/>
            <a:ext cx="205703" cy="205703"/>
          </a:xfrm>
          <a:prstGeom prst="ellipse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hu-H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4" name="Ellipse 33"/>
          <p:cNvSpPr/>
          <p:nvPr userDrawn="1"/>
        </p:nvSpPr>
        <p:spPr>
          <a:xfrm>
            <a:off x="969099" y="16223658"/>
            <a:ext cx="205703" cy="205703"/>
          </a:xfrm>
          <a:prstGeom prst="ellipse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hu-H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5" name="Ellipse 34"/>
          <p:cNvSpPr/>
          <p:nvPr userDrawn="1"/>
        </p:nvSpPr>
        <p:spPr>
          <a:xfrm>
            <a:off x="965199" y="19313008"/>
            <a:ext cx="205703" cy="205703"/>
          </a:xfrm>
          <a:prstGeom prst="ellipse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hu-H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</p:sldLayoutIdLst>
  <p:transition spd="med"/>
  <p:timing>
    <p:tnLst>
      <p:par>
        <p:cTn id="1" dur="indefinite" restart="never" nodeType="tmRoot"/>
      </p:par>
    </p:tnLst>
  </p:timing>
  <p:hf sldNum="0" hdr="0" dt="0"/>
  <p:txStyles>
    <p:titleStyle>
      <a:lvl1pPr marL="0" marR="0" indent="0" algn="l" defTabSz="5382143" rtl="0" latinLnBrk="0">
        <a:lnSpc>
          <a:spcPct val="15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451" b="0" i="0" u="none" strike="noStrike" cap="none" spc="155" baseline="0">
          <a:solidFill>
            <a:srgbClr val="0A3563"/>
          </a:solidFill>
          <a:uFillTx/>
          <a:latin typeface="+mn-lt"/>
          <a:ea typeface="+mn-ea"/>
          <a:cs typeface="+mn-cs"/>
          <a:sym typeface="Poppins SemiBold"/>
        </a:defRPr>
      </a:lvl1pPr>
      <a:lvl2pPr marL="0" marR="0" indent="1009178" algn="l" defTabSz="5382143" rtl="0" latinLnBrk="0">
        <a:lnSpc>
          <a:spcPct val="15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451" b="0" i="0" u="none" strike="noStrike" cap="none" spc="155" baseline="0">
          <a:solidFill>
            <a:srgbClr val="0A3563"/>
          </a:solidFill>
          <a:uFillTx/>
          <a:latin typeface="+mn-lt"/>
          <a:ea typeface="+mn-ea"/>
          <a:cs typeface="+mn-cs"/>
          <a:sym typeface="Poppins SemiBold"/>
        </a:defRPr>
      </a:lvl2pPr>
      <a:lvl3pPr marL="0" marR="0" indent="2018355" algn="l" defTabSz="5382143" rtl="0" latinLnBrk="0">
        <a:lnSpc>
          <a:spcPct val="15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451" b="0" i="0" u="none" strike="noStrike" cap="none" spc="155" baseline="0">
          <a:solidFill>
            <a:srgbClr val="0A3563"/>
          </a:solidFill>
          <a:uFillTx/>
          <a:latin typeface="+mn-lt"/>
          <a:ea typeface="+mn-ea"/>
          <a:cs typeface="+mn-cs"/>
          <a:sym typeface="Poppins SemiBold"/>
        </a:defRPr>
      </a:lvl3pPr>
      <a:lvl4pPr marL="0" marR="0" indent="3027533" algn="l" defTabSz="5382143" rtl="0" latinLnBrk="0">
        <a:lnSpc>
          <a:spcPct val="15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451" b="0" i="0" u="none" strike="noStrike" cap="none" spc="155" baseline="0">
          <a:solidFill>
            <a:srgbClr val="0A3563"/>
          </a:solidFill>
          <a:uFillTx/>
          <a:latin typeface="+mn-lt"/>
          <a:ea typeface="+mn-ea"/>
          <a:cs typeface="+mn-cs"/>
          <a:sym typeface="Poppins SemiBold"/>
        </a:defRPr>
      </a:lvl4pPr>
      <a:lvl5pPr marL="0" marR="0" indent="4036710" algn="l" defTabSz="5382143" rtl="0" latinLnBrk="0">
        <a:lnSpc>
          <a:spcPct val="15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451" b="0" i="0" u="none" strike="noStrike" cap="none" spc="155" baseline="0">
          <a:solidFill>
            <a:srgbClr val="0A3563"/>
          </a:solidFill>
          <a:uFillTx/>
          <a:latin typeface="+mn-lt"/>
          <a:ea typeface="+mn-ea"/>
          <a:cs typeface="+mn-cs"/>
          <a:sym typeface="Poppins SemiBold"/>
        </a:defRPr>
      </a:lvl5pPr>
      <a:lvl6pPr marL="0" marR="0" indent="5045888" algn="l" defTabSz="5382143" rtl="0" latinLnBrk="0">
        <a:lnSpc>
          <a:spcPct val="15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451" b="0" i="0" u="none" strike="noStrike" cap="none" spc="155" baseline="0">
          <a:solidFill>
            <a:srgbClr val="0A3563"/>
          </a:solidFill>
          <a:uFillTx/>
          <a:latin typeface="+mn-lt"/>
          <a:ea typeface="+mn-ea"/>
          <a:cs typeface="+mn-cs"/>
          <a:sym typeface="Poppins SemiBold"/>
        </a:defRPr>
      </a:lvl6pPr>
      <a:lvl7pPr marL="0" marR="0" indent="6055065" algn="l" defTabSz="5382143" rtl="0" latinLnBrk="0">
        <a:lnSpc>
          <a:spcPct val="15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451" b="0" i="0" u="none" strike="noStrike" cap="none" spc="155" baseline="0">
          <a:solidFill>
            <a:srgbClr val="0A3563"/>
          </a:solidFill>
          <a:uFillTx/>
          <a:latin typeface="+mn-lt"/>
          <a:ea typeface="+mn-ea"/>
          <a:cs typeface="+mn-cs"/>
          <a:sym typeface="Poppins SemiBold"/>
        </a:defRPr>
      </a:lvl7pPr>
      <a:lvl8pPr marL="0" marR="0" indent="7064243" algn="l" defTabSz="5382143" rtl="0" latinLnBrk="0">
        <a:lnSpc>
          <a:spcPct val="15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451" b="0" i="0" u="none" strike="noStrike" cap="none" spc="155" baseline="0">
          <a:solidFill>
            <a:srgbClr val="0A3563"/>
          </a:solidFill>
          <a:uFillTx/>
          <a:latin typeface="+mn-lt"/>
          <a:ea typeface="+mn-ea"/>
          <a:cs typeface="+mn-cs"/>
          <a:sym typeface="Poppins SemiBold"/>
        </a:defRPr>
      </a:lvl8pPr>
      <a:lvl9pPr marL="0" marR="0" indent="8073420" algn="l" defTabSz="5382143" rtl="0" latinLnBrk="0">
        <a:lnSpc>
          <a:spcPct val="15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451" b="0" i="0" u="none" strike="noStrike" cap="none" spc="155" baseline="0">
          <a:solidFill>
            <a:srgbClr val="0A3563"/>
          </a:solidFill>
          <a:uFillTx/>
          <a:latin typeface="+mn-lt"/>
          <a:ea typeface="+mn-ea"/>
          <a:cs typeface="+mn-cs"/>
          <a:sym typeface="Poppins SemiBold"/>
        </a:defRPr>
      </a:lvl9pPr>
    </p:titleStyle>
    <p:bodyStyle>
      <a:lvl1pPr marL="0" marR="0" indent="0" algn="l" defTabSz="1822126" rtl="0" latinLnBrk="0">
        <a:lnSpc>
          <a:spcPct val="12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726" b="0" i="0" u="none" strike="noStrike" cap="none" spc="0" baseline="0">
          <a:solidFill>
            <a:srgbClr val="0A3563"/>
          </a:solidFill>
          <a:uFillTx/>
          <a:latin typeface="Roboto Slab Medium"/>
          <a:ea typeface="Roboto Slab Medium"/>
          <a:cs typeface="Roboto Slab Medium"/>
          <a:sym typeface="Roboto Slab Medium"/>
        </a:defRPr>
      </a:lvl1pPr>
      <a:lvl2pPr marL="0" marR="0" indent="1009178" algn="l" defTabSz="1822126" rtl="0" latinLnBrk="0">
        <a:lnSpc>
          <a:spcPct val="12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726" b="0" i="0" u="none" strike="noStrike" cap="none" spc="0" baseline="0">
          <a:solidFill>
            <a:srgbClr val="0A3563"/>
          </a:solidFill>
          <a:uFillTx/>
          <a:latin typeface="Roboto Slab Medium"/>
          <a:ea typeface="Roboto Slab Medium"/>
          <a:cs typeface="Roboto Slab Medium"/>
          <a:sym typeface="Roboto Slab Medium"/>
        </a:defRPr>
      </a:lvl2pPr>
      <a:lvl3pPr marL="0" marR="0" indent="2018355" algn="l" defTabSz="1822126" rtl="0" latinLnBrk="0">
        <a:lnSpc>
          <a:spcPct val="12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726" b="0" i="0" u="none" strike="noStrike" cap="none" spc="0" baseline="0">
          <a:solidFill>
            <a:srgbClr val="0A3563"/>
          </a:solidFill>
          <a:uFillTx/>
          <a:latin typeface="Roboto Slab Medium"/>
          <a:ea typeface="Roboto Slab Medium"/>
          <a:cs typeface="Roboto Slab Medium"/>
          <a:sym typeface="Roboto Slab Medium"/>
        </a:defRPr>
      </a:lvl3pPr>
      <a:lvl4pPr marL="0" marR="0" indent="3027533" algn="l" defTabSz="1822126" rtl="0" latinLnBrk="0">
        <a:lnSpc>
          <a:spcPct val="12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726" b="0" i="0" u="none" strike="noStrike" cap="none" spc="0" baseline="0">
          <a:solidFill>
            <a:srgbClr val="0A3563"/>
          </a:solidFill>
          <a:uFillTx/>
          <a:latin typeface="Roboto Slab Medium"/>
          <a:ea typeface="Roboto Slab Medium"/>
          <a:cs typeface="Roboto Slab Medium"/>
          <a:sym typeface="Roboto Slab Medium"/>
        </a:defRPr>
      </a:lvl4pPr>
      <a:lvl5pPr marL="0" marR="0" indent="4036710" algn="l" defTabSz="1822126" rtl="0" latinLnBrk="0">
        <a:lnSpc>
          <a:spcPct val="12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726" b="0" i="0" u="none" strike="noStrike" cap="none" spc="0" baseline="0">
          <a:solidFill>
            <a:srgbClr val="0A3563"/>
          </a:solidFill>
          <a:uFillTx/>
          <a:latin typeface="Roboto Slab Medium"/>
          <a:ea typeface="Roboto Slab Medium"/>
          <a:cs typeface="Roboto Slab Medium"/>
          <a:sym typeface="Roboto Slab Medium"/>
        </a:defRPr>
      </a:lvl5pPr>
      <a:lvl6pPr marL="0" marR="0" indent="5045888" algn="l" defTabSz="1822126" rtl="0" latinLnBrk="0">
        <a:lnSpc>
          <a:spcPct val="12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726" b="0" i="0" u="none" strike="noStrike" cap="none" spc="0" baseline="0">
          <a:solidFill>
            <a:srgbClr val="0A3563"/>
          </a:solidFill>
          <a:uFillTx/>
          <a:latin typeface="Roboto Slab Medium"/>
          <a:ea typeface="Roboto Slab Medium"/>
          <a:cs typeface="Roboto Slab Medium"/>
          <a:sym typeface="Roboto Slab Medium"/>
        </a:defRPr>
      </a:lvl6pPr>
      <a:lvl7pPr marL="0" marR="0" indent="6055065" algn="l" defTabSz="1822126" rtl="0" latinLnBrk="0">
        <a:lnSpc>
          <a:spcPct val="12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726" b="0" i="0" u="none" strike="noStrike" cap="none" spc="0" baseline="0">
          <a:solidFill>
            <a:srgbClr val="0A3563"/>
          </a:solidFill>
          <a:uFillTx/>
          <a:latin typeface="Roboto Slab Medium"/>
          <a:ea typeface="Roboto Slab Medium"/>
          <a:cs typeface="Roboto Slab Medium"/>
          <a:sym typeface="Roboto Slab Medium"/>
        </a:defRPr>
      </a:lvl7pPr>
      <a:lvl8pPr marL="0" marR="0" indent="7064243" algn="l" defTabSz="1822126" rtl="0" latinLnBrk="0">
        <a:lnSpc>
          <a:spcPct val="12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726" b="0" i="0" u="none" strike="noStrike" cap="none" spc="0" baseline="0">
          <a:solidFill>
            <a:srgbClr val="0A3563"/>
          </a:solidFill>
          <a:uFillTx/>
          <a:latin typeface="Roboto Slab Medium"/>
          <a:ea typeface="Roboto Slab Medium"/>
          <a:cs typeface="Roboto Slab Medium"/>
          <a:sym typeface="Roboto Slab Medium"/>
        </a:defRPr>
      </a:lvl8pPr>
      <a:lvl9pPr marL="0" marR="0" indent="8073420" algn="l" defTabSz="1822126" rtl="0" latinLnBrk="0">
        <a:lnSpc>
          <a:spcPct val="12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726" b="0" i="0" u="none" strike="noStrike" cap="none" spc="0" baseline="0">
          <a:solidFill>
            <a:srgbClr val="0A3563"/>
          </a:solidFill>
          <a:uFillTx/>
          <a:latin typeface="Roboto Slab Medium"/>
          <a:ea typeface="Roboto Slab Medium"/>
          <a:cs typeface="Roboto Slab Medium"/>
          <a:sym typeface="Roboto Slab Medium"/>
        </a:defRPr>
      </a:lvl9pPr>
    </p:bodyStyle>
    <p:otherStyle>
      <a:lvl1pPr marL="0" marR="0" indent="0" algn="ctr" defTabSz="128950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973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1009178" algn="ctr" defTabSz="128950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973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2018355" algn="ctr" defTabSz="128950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973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3027533" algn="ctr" defTabSz="128950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973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4036710" algn="ctr" defTabSz="128950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973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5045888" algn="ctr" defTabSz="128950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973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6055065" algn="ctr" defTabSz="128950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973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7064243" algn="ctr" defTabSz="128950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973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8073420" algn="ctr" defTabSz="128950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973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45"/>
          </p:nvPr>
        </p:nvSpPr>
        <p:spPr/>
        <p:txBody>
          <a:bodyPr/>
          <a:lstStyle/>
          <a:p>
            <a:endParaRPr lang="hu-HU"/>
          </a:p>
        </p:txBody>
      </p:sp>
      <p:grpSp>
        <p:nvGrpSpPr>
          <p:cNvPr id="15" name="Gruppieren 14"/>
          <p:cNvGrpSpPr/>
          <p:nvPr/>
        </p:nvGrpSpPr>
        <p:grpSpPr>
          <a:xfrm>
            <a:off x="940063" y="-51097"/>
            <a:ext cx="9639206" cy="3589207"/>
            <a:chOff x="940063" y="-51097"/>
            <a:chExt cx="9639206" cy="3589207"/>
          </a:xfrm>
        </p:grpSpPr>
        <p:pic>
          <p:nvPicPr>
            <p:cNvPr id="16" name="Grafik 15">
              <a:extLst>
                <a:ext uri="{FF2B5EF4-FFF2-40B4-BE49-F238E27FC236}">
                  <a16:creationId xmlns:a16="http://schemas.microsoft.com/office/drawing/2014/main" id="{BEA3ACA7-304D-454C-B110-3934ED85243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76063" y="884903"/>
              <a:ext cx="6120000" cy="1717207"/>
            </a:xfrm>
            <a:prstGeom prst="rect">
              <a:avLst/>
            </a:prstGeom>
          </p:spPr>
        </p:pic>
        <p:cxnSp>
          <p:nvCxnSpPr>
            <p:cNvPr id="17" name="Gerade Verbindung mit Pfeil 16">
              <a:extLst>
                <a:ext uri="{FF2B5EF4-FFF2-40B4-BE49-F238E27FC236}">
                  <a16:creationId xmlns:a16="http://schemas.microsoft.com/office/drawing/2014/main" id="{7820FD24-639A-48B9-8983-00EDA9E0B209}"/>
                </a:ext>
              </a:extLst>
            </p:cNvPr>
            <p:cNvCxnSpPr/>
            <p:nvPr/>
          </p:nvCxnSpPr>
          <p:spPr>
            <a:xfrm>
              <a:off x="940063" y="1743506"/>
              <a:ext cx="936000" cy="0"/>
            </a:xfrm>
            <a:prstGeom prst="straightConnector1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headEnd type="triangle"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8" name="Gerade Verbindung mit Pfeil 17">
              <a:extLst>
                <a:ext uri="{FF2B5EF4-FFF2-40B4-BE49-F238E27FC236}">
                  <a16:creationId xmlns:a16="http://schemas.microsoft.com/office/drawing/2014/main" id="{93E180F2-DB13-4A13-8C76-DF1EAAA53140}"/>
                </a:ext>
              </a:extLst>
            </p:cNvPr>
            <p:cNvCxnSpPr/>
            <p:nvPr/>
          </p:nvCxnSpPr>
          <p:spPr>
            <a:xfrm>
              <a:off x="7996063" y="2067356"/>
              <a:ext cx="936000" cy="0"/>
            </a:xfrm>
            <a:prstGeom prst="straightConnector1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headEnd type="triangle"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9" name="Gerade Verbindung mit Pfeil 18">
              <a:extLst>
                <a:ext uri="{FF2B5EF4-FFF2-40B4-BE49-F238E27FC236}">
                  <a16:creationId xmlns:a16="http://schemas.microsoft.com/office/drawing/2014/main" id="{0FC8E222-2123-430E-AE44-F5339FD04E43}"/>
                </a:ext>
              </a:extLst>
            </p:cNvPr>
            <p:cNvCxnSpPr>
              <a:cxnSpLocks/>
            </p:cNvCxnSpPr>
            <p:nvPr/>
          </p:nvCxnSpPr>
          <p:spPr>
            <a:xfrm>
              <a:off x="3033538" y="-51097"/>
              <a:ext cx="0" cy="936000"/>
            </a:xfrm>
            <a:prstGeom prst="straightConnector1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headEnd type="triangle"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0" name="Gerade Verbindung mit Pfeil 19">
              <a:extLst>
                <a:ext uri="{FF2B5EF4-FFF2-40B4-BE49-F238E27FC236}">
                  <a16:creationId xmlns:a16="http://schemas.microsoft.com/office/drawing/2014/main" id="{533BA92E-D945-4A5E-92F5-87302E68EEEC}"/>
                </a:ext>
              </a:extLst>
            </p:cNvPr>
            <p:cNvCxnSpPr>
              <a:cxnSpLocks/>
            </p:cNvCxnSpPr>
            <p:nvPr/>
          </p:nvCxnSpPr>
          <p:spPr>
            <a:xfrm>
              <a:off x="3175984" y="2602110"/>
              <a:ext cx="0" cy="936000"/>
            </a:xfrm>
            <a:prstGeom prst="straightConnector1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headEnd type="triangle"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21" name="Textfeld 20">
              <a:extLst>
                <a:ext uri="{FF2B5EF4-FFF2-40B4-BE49-F238E27FC236}">
                  <a16:creationId xmlns:a16="http://schemas.microsoft.com/office/drawing/2014/main" id="{4821A72A-0AD4-41DB-9583-D14909D589AD}"/>
                </a:ext>
              </a:extLst>
            </p:cNvPr>
            <p:cNvSpPr txBox="1"/>
            <p:nvPr/>
          </p:nvSpPr>
          <p:spPr>
            <a:xfrm>
              <a:off x="4208935" y="2960272"/>
              <a:ext cx="6370334" cy="41036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l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de-DE" sz="2000" b="0" i="0" u="none" strike="noStrike" cap="none" spc="0" normalizeH="0" baseline="0" dirty="0">
                  <a:ln>
                    <a:noFill/>
                  </a:ln>
                  <a:solidFill>
                    <a:srgbClr val="0A3563"/>
                  </a:solidFill>
                  <a:effectLst/>
                  <a:uFillTx/>
                  <a:latin typeface="Poppins Light"/>
                  <a:ea typeface="Poppins Light"/>
                  <a:cs typeface="Poppins Light"/>
                  <a:sym typeface="Poppins Light"/>
                </a:rPr>
                <a:t>2,6 cm Schutzraum in jede Richtung um das Logo</a:t>
              </a:r>
            </a:p>
          </p:txBody>
        </p:sp>
        <p:sp>
          <p:nvSpPr>
            <p:cNvPr id="22" name="Textfeld 21">
              <a:extLst>
                <a:ext uri="{FF2B5EF4-FFF2-40B4-BE49-F238E27FC236}">
                  <a16:creationId xmlns:a16="http://schemas.microsoft.com/office/drawing/2014/main" id="{630FBC60-DE28-44E2-92BD-9CC39D66F817}"/>
                </a:ext>
              </a:extLst>
            </p:cNvPr>
            <p:cNvSpPr txBox="1"/>
            <p:nvPr/>
          </p:nvSpPr>
          <p:spPr>
            <a:xfrm>
              <a:off x="4208935" y="401852"/>
              <a:ext cx="2925481" cy="41036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l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de-DE" sz="2000" b="0" i="0" u="none" strike="noStrike" cap="none" spc="0" normalizeH="0" baseline="0" dirty="0" err="1">
                  <a:ln>
                    <a:noFill/>
                  </a:ln>
                  <a:solidFill>
                    <a:srgbClr val="0A3563"/>
                  </a:solidFill>
                  <a:effectLst/>
                  <a:uFillTx/>
                  <a:latin typeface="Poppins Light"/>
                  <a:ea typeface="Poppins Light"/>
                  <a:cs typeface="Poppins Light"/>
                  <a:sym typeface="Poppins Light"/>
                </a:rPr>
                <a:t>Logomaße</a:t>
              </a:r>
              <a:r>
                <a:rPr kumimoji="0" lang="de-DE" sz="2000" b="0" i="0" u="none" strike="noStrike" cap="none" spc="0" normalizeH="0" baseline="0" dirty="0">
                  <a:ln>
                    <a:noFill/>
                  </a:ln>
                  <a:solidFill>
                    <a:srgbClr val="0A3563"/>
                  </a:solidFill>
                  <a:effectLst/>
                  <a:uFillTx/>
                  <a:latin typeface="Poppins Light"/>
                  <a:ea typeface="Poppins Light"/>
                  <a:cs typeface="Poppins Light"/>
                  <a:sym typeface="Poppins Light"/>
                </a:rPr>
                <a:t>: 17 * 4,6 cm</a:t>
              </a:r>
            </a:p>
          </p:txBody>
        </p:sp>
        <p:sp>
          <p:nvSpPr>
            <p:cNvPr id="23" name="Textfeld 22">
              <a:extLst>
                <a:ext uri="{FF2B5EF4-FFF2-40B4-BE49-F238E27FC236}">
                  <a16:creationId xmlns:a16="http://schemas.microsoft.com/office/drawing/2014/main" id="{F681A44F-8CC9-4A44-9446-4CE131C076AB}"/>
                </a:ext>
              </a:extLst>
            </p:cNvPr>
            <p:cNvSpPr txBox="1"/>
            <p:nvPr/>
          </p:nvSpPr>
          <p:spPr>
            <a:xfrm>
              <a:off x="4208935" y="2517618"/>
              <a:ext cx="4198265" cy="41036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l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de-DE" sz="2000" b="0" i="0" u="none" strike="noStrike" cap="none" spc="0" normalizeH="0" baseline="0" dirty="0">
                  <a:ln>
                    <a:noFill/>
                  </a:ln>
                  <a:solidFill>
                    <a:srgbClr val="0A3563"/>
                  </a:solidFill>
                  <a:effectLst/>
                  <a:uFillTx/>
                  <a:latin typeface="Poppins Light"/>
                  <a:ea typeface="Poppins Light"/>
                  <a:cs typeface="Poppins Light"/>
                  <a:sym typeface="Poppins Light"/>
                </a:rPr>
                <a:t>Projekt-spezifisches Logo nutzen</a:t>
              </a:r>
            </a:p>
          </p:txBody>
        </p:sp>
      </p:grpSp>
      <p:sp>
        <p:nvSpPr>
          <p:cNvPr id="27" name="Bildplatzhalter 26"/>
          <p:cNvSpPr>
            <a:spLocks noGrp="1"/>
          </p:cNvSpPr>
          <p:nvPr>
            <p:ph type="pic" sz="quarter" idx="29"/>
          </p:nvPr>
        </p:nvSpPr>
        <p:spPr/>
      </p:sp>
      <p:sp>
        <p:nvSpPr>
          <p:cNvPr id="28" name="Bildplatzhalter 27"/>
          <p:cNvSpPr>
            <a:spLocks noGrp="1"/>
          </p:cNvSpPr>
          <p:nvPr>
            <p:ph type="pic" sz="quarter" idx="46"/>
          </p:nvPr>
        </p:nvSpPr>
        <p:spPr/>
      </p:sp>
      <p:sp>
        <p:nvSpPr>
          <p:cNvPr id="29" name="Bildplatzhalter 28"/>
          <p:cNvSpPr>
            <a:spLocks noGrp="1"/>
          </p:cNvSpPr>
          <p:nvPr>
            <p:ph type="pic" sz="quarter" idx="43"/>
          </p:nvPr>
        </p:nvSpPr>
        <p:spPr/>
      </p:sp>
    </p:spTree>
    <p:extLst>
      <p:ext uri="{BB962C8B-B14F-4D97-AF65-F5344CB8AC3E}">
        <p14:creationId xmlns:p14="http://schemas.microsoft.com/office/powerpoint/2010/main" val="103697561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ildplatzhalter 1"/>
          <p:cNvSpPr>
            <a:spLocks noGrp="1"/>
          </p:cNvSpPr>
          <p:nvPr>
            <p:ph type="pic" sz="quarter" idx="46"/>
          </p:nvPr>
        </p:nvSpPr>
        <p:spPr/>
      </p:sp>
      <p:sp>
        <p:nvSpPr>
          <p:cNvPr id="3" name="Textplatzhalter 2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43"/>
          </p:nvPr>
        </p:nvSpPr>
        <p:spPr/>
      </p:sp>
      <p:sp>
        <p:nvSpPr>
          <p:cNvPr id="12" name="Bildplatzhalter 11"/>
          <p:cNvSpPr>
            <a:spLocks noGrp="1"/>
          </p:cNvSpPr>
          <p:nvPr>
            <p:ph type="pic" sz="quarter" idx="48"/>
          </p:nvPr>
        </p:nvSpPr>
        <p:spPr/>
      </p:sp>
      <p:sp>
        <p:nvSpPr>
          <p:cNvPr id="13" name="Textplatzhalter 12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4" name="Bildplatzhalter 13"/>
          <p:cNvSpPr>
            <a:spLocks noGrp="1"/>
          </p:cNvSpPr>
          <p:nvPr>
            <p:ph type="pic" sz="quarter" idx="49"/>
          </p:nvPr>
        </p:nvSpPr>
        <p:spPr/>
      </p:sp>
      <p:sp>
        <p:nvSpPr>
          <p:cNvPr id="15" name="Textplatzhalter 14"/>
          <p:cNvSpPr>
            <a:spLocks noGrp="1"/>
          </p:cNvSpPr>
          <p:nvPr>
            <p:ph type="body" sz="quarter" idx="50"/>
          </p:nvPr>
        </p:nvSpPr>
        <p:spPr/>
        <p:txBody>
          <a:bodyPr/>
          <a:lstStyle/>
          <a:p>
            <a:endParaRPr lang="hu-HU"/>
          </a:p>
        </p:txBody>
      </p:sp>
      <p:grpSp>
        <p:nvGrpSpPr>
          <p:cNvPr id="16" name="Gruppieren 15"/>
          <p:cNvGrpSpPr/>
          <p:nvPr/>
        </p:nvGrpSpPr>
        <p:grpSpPr>
          <a:xfrm>
            <a:off x="940063" y="-51097"/>
            <a:ext cx="9639206" cy="3589207"/>
            <a:chOff x="940063" y="-51097"/>
            <a:chExt cx="9639206" cy="3589207"/>
          </a:xfrm>
        </p:grpSpPr>
        <p:pic>
          <p:nvPicPr>
            <p:cNvPr id="17" name="Grafik 16">
              <a:extLst>
                <a:ext uri="{FF2B5EF4-FFF2-40B4-BE49-F238E27FC236}">
                  <a16:creationId xmlns:a16="http://schemas.microsoft.com/office/drawing/2014/main" id="{BEA3ACA7-304D-454C-B110-3934ED85243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76063" y="884903"/>
              <a:ext cx="6120000" cy="1717207"/>
            </a:xfrm>
            <a:prstGeom prst="rect">
              <a:avLst/>
            </a:prstGeom>
          </p:spPr>
        </p:pic>
        <p:cxnSp>
          <p:nvCxnSpPr>
            <p:cNvPr id="18" name="Gerade Verbindung mit Pfeil 17">
              <a:extLst>
                <a:ext uri="{FF2B5EF4-FFF2-40B4-BE49-F238E27FC236}">
                  <a16:creationId xmlns:a16="http://schemas.microsoft.com/office/drawing/2014/main" id="{7820FD24-639A-48B9-8983-00EDA9E0B209}"/>
                </a:ext>
              </a:extLst>
            </p:cNvPr>
            <p:cNvCxnSpPr/>
            <p:nvPr/>
          </p:nvCxnSpPr>
          <p:spPr>
            <a:xfrm>
              <a:off x="940063" y="1743506"/>
              <a:ext cx="936000" cy="0"/>
            </a:xfrm>
            <a:prstGeom prst="straightConnector1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headEnd type="triangle"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9" name="Gerade Verbindung mit Pfeil 18">
              <a:extLst>
                <a:ext uri="{FF2B5EF4-FFF2-40B4-BE49-F238E27FC236}">
                  <a16:creationId xmlns:a16="http://schemas.microsoft.com/office/drawing/2014/main" id="{93E180F2-DB13-4A13-8C76-DF1EAAA53140}"/>
                </a:ext>
              </a:extLst>
            </p:cNvPr>
            <p:cNvCxnSpPr/>
            <p:nvPr/>
          </p:nvCxnSpPr>
          <p:spPr>
            <a:xfrm>
              <a:off x="7996063" y="2067356"/>
              <a:ext cx="936000" cy="0"/>
            </a:xfrm>
            <a:prstGeom prst="straightConnector1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headEnd type="triangle"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0" name="Gerade Verbindung mit Pfeil 19">
              <a:extLst>
                <a:ext uri="{FF2B5EF4-FFF2-40B4-BE49-F238E27FC236}">
                  <a16:creationId xmlns:a16="http://schemas.microsoft.com/office/drawing/2014/main" id="{0FC8E222-2123-430E-AE44-F5339FD04E43}"/>
                </a:ext>
              </a:extLst>
            </p:cNvPr>
            <p:cNvCxnSpPr>
              <a:cxnSpLocks/>
            </p:cNvCxnSpPr>
            <p:nvPr/>
          </p:nvCxnSpPr>
          <p:spPr>
            <a:xfrm>
              <a:off x="3033538" y="-51097"/>
              <a:ext cx="0" cy="936000"/>
            </a:xfrm>
            <a:prstGeom prst="straightConnector1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headEnd type="triangle"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1" name="Gerade Verbindung mit Pfeil 20">
              <a:extLst>
                <a:ext uri="{FF2B5EF4-FFF2-40B4-BE49-F238E27FC236}">
                  <a16:creationId xmlns:a16="http://schemas.microsoft.com/office/drawing/2014/main" id="{533BA92E-D945-4A5E-92F5-87302E68EEEC}"/>
                </a:ext>
              </a:extLst>
            </p:cNvPr>
            <p:cNvCxnSpPr>
              <a:cxnSpLocks/>
            </p:cNvCxnSpPr>
            <p:nvPr/>
          </p:nvCxnSpPr>
          <p:spPr>
            <a:xfrm>
              <a:off x="3175984" y="2602110"/>
              <a:ext cx="0" cy="936000"/>
            </a:xfrm>
            <a:prstGeom prst="straightConnector1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headEnd type="triangle"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22" name="Textfeld 21">
              <a:extLst>
                <a:ext uri="{FF2B5EF4-FFF2-40B4-BE49-F238E27FC236}">
                  <a16:creationId xmlns:a16="http://schemas.microsoft.com/office/drawing/2014/main" id="{4821A72A-0AD4-41DB-9583-D14909D589AD}"/>
                </a:ext>
              </a:extLst>
            </p:cNvPr>
            <p:cNvSpPr txBox="1"/>
            <p:nvPr/>
          </p:nvSpPr>
          <p:spPr>
            <a:xfrm>
              <a:off x="4208935" y="2960272"/>
              <a:ext cx="6370334" cy="41036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l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de-DE" sz="2000" b="0" i="0" u="none" strike="noStrike" cap="none" spc="0" normalizeH="0" baseline="0" dirty="0">
                  <a:ln>
                    <a:noFill/>
                  </a:ln>
                  <a:solidFill>
                    <a:srgbClr val="0A3563"/>
                  </a:solidFill>
                  <a:effectLst/>
                  <a:uFillTx/>
                  <a:latin typeface="Poppins Light"/>
                  <a:ea typeface="Poppins Light"/>
                  <a:cs typeface="Poppins Light"/>
                  <a:sym typeface="Poppins Light"/>
                </a:rPr>
                <a:t>2,6 cm Schutzraum in jede Richtung um das Logo</a:t>
              </a:r>
            </a:p>
          </p:txBody>
        </p:sp>
        <p:sp>
          <p:nvSpPr>
            <p:cNvPr id="23" name="Textfeld 22">
              <a:extLst>
                <a:ext uri="{FF2B5EF4-FFF2-40B4-BE49-F238E27FC236}">
                  <a16:creationId xmlns:a16="http://schemas.microsoft.com/office/drawing/2014/main" id="{630FBC60-DE28-44E2-92BD-9CC39D66F817}"/>
                </a:ext>
              </a:extLst>
            </p:cNvPr>
            <p:cNvSpPr txBox="1"/>
            <p:nvPr/>
          </p:nvSpPr>
          <p:spPr>
            <a:xfrm>
              <a:off x="4208935" y="401852"/>
              <a:ext cx="2925481" cy="41036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l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de-DE" sz="2000" b="0" i="0" u="none" strike="noStrike" cap="none" spc="0" normalizeH="0" baseline="0" dirty="0" err="1">
                  <a:ln>
                    <a:noFill/>
                  </a:ln>
                  <a:solidFill>
                    <a:srgbClr val="0A3563"/>
                  </a:solidFill>
                  <a:effectLst/>
                  <a:uFillTx/>
                  <a:latin typeface="Poppins Light"/>
                  <a:ea typeface="Poppins Light"/>
                  <a:cs typeface="Poppins Light"/>
                  <a:sym typeface="Poppins Light"/>
                </a:rPr>
                <a:t>Logomaße</a:t>
              </a:r>
              <a:r>
                <a:rPr kumimoji="0" lang="de-DE" sz="2000" b="0" i="0" u="none" strike="noStrike" cap="none" spc="0" normalizeH="0" baseline="0" dirty="0">
                  <a:ln>
                    <a:noFill/>
                  </a:ln>
                  <a:solidFill>
                    <a:srgbClr val="0A3563"/>
                  </a:solidFill>
                  <a:effectLst/>
                  <a:uFillTx/>
                  <a:latin typeface="Poppins Light"/>
                  <a:ea typeface="Poppins Light"/>
                  <a:cs typeface="Poppins Light"/>
                  <a:sym typeface="Poppins Light"/>
                </a:rPr>
                <a:t>: 17 * 4,6 cm</a:t>
              </a:r>
            </a:p>
          </p:txBody>
        </p:sp>
        <p:sp>
          <p:nvSpPr>
            <p:cNvPr id="24" name="Textfeld 23">
              <a:extLst>
                <a:ext uri="{FF2B5EF4-FFF2-40B4-BE49-F238E27FC236}">
                  <a16:creationId xmlns:a16="http://schemas.microsoft.com/office/drawing/2014/main" id="{F681A44F-8CC9-4A44-9446-4CE131C076AB}"/>
                </a:ext>
              </a:extLst>
            </p:cNvPr>
            <p:cNvSpPr txBox="1"/>
            <p:nvPr/>
          </p:nvSpPr>
          <p:spPr>
            <a:xfrm>
              <a:off x="4208935" y="2517618"/>
              <a:ext cx="4198265" cy="41036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l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de-DE" sz="2000" b="0" i="0" u="none" strike="noStrike" cap="none" spc="0" normalizeH="0" baseline="0" dirty="0">
                  <a:ln>
                    <a:noFill/>
                  </a:ln>
                  <a:solidFill>
                    <a:srgbClr val="0A3563"/>
                  </a:solidFill>
                  <a:effectLst/>
                  <a:uFillTx/>
                  <a:latin typeface="Poppins Light"/>
                  <a:ea typeface="Poppins Light"/>
                  <a:cs typeface="Poppins Light"/>
                  <a:sym typeface="Poppins Light"/>
                </a:rPr>
                <a:t>Projekt-spezifisches Logo nutzen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78996443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9"/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r>
              <a:rPr lang="de-DE" dirty="0" smtClean="0"/>
              <a:t>Algenverwertung</a:t>
            </a:r>
          </a:p>
          <a:p>
            <a:r>
              <a:rPr lang="de-DE" dirty="0" smtClean="0"/>
              <a:t>Materialforschung</a:t>
            </a:r>
            <a:endParaRPr lang="hu-HU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38"/>
          </p:nvPr>
        </p:nvSpPr>
        <p:spPr>
          <a:xfrm>
            <a:off x="1718529" y="9788138"/>
            <a:ext cx="11274715" cy="1691745"/>
          </a:xfrm>
        </p:spPr>
        <p:txBody>
          <a:bodyPr/>
          <a:lstStyle/>
          <a:p>
            <a:r>
              <a:rPr lang="de-DE" dirty="0"/>
              <a:t>BALI entwickelt neue Konzepte zur wirtschaftlichen und nachhaltigen</a:t>
            </a:r>
            <a:r>
              <a:rPr lang="de-DE" dirty="0" smtClean="0"/>
              <a:t>,</a:t>
            </a:r>
          </a:p>
          <a:p>
            <a:r>
              <a:rPr lang="de-DE" dirty="0" smtClean="0"/>
              <a:t>also </a:t>
            </a:r>
            <a:r>
              <a:rPr lang="de-DE" dirty="0"/>
              <a:t>bioökonomischen, Nutzung regionaler Algenbiomassen. </a:t>
            </a:r>
          </a:p>
          <a:p>
            <a:endParaRPr lang="hu-HU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39"/>
          </p:nvPr>
        </p:nvSpPr>
        <p:spPr>
          <a:xfrm>
            <a:off x="1718529" y="12846524"/>
            <a:ext cx="11274717" cy="3416320"/>
          </a:xfrm>
        </p:spPr>
        <p:txBody>
          <a:bodyPr/>
          <a:lstStyle/>
          <a:p>
            <a:r>
              <a:rPr lang="de-DE" dirty="0" smtClean="0"/>
              <a:t>Es werden neue Verfahren zur kombinierten Gewinnung von Fettsäuren, maßgeschneiderten Zuckerverbindungen und bioaktiven Sekundärmetaboliten aus Mikro- und Makroalgen untersucht. Vor allem bestimmte Zucker (</a:t>
            </a:r>
            <a:r>
              <a:rPr lang="de-DE" dirty="0" err="1" smtClean="0"/>
              <a:t>Oligosaccharide</a:t>
            </a:r>
            <a:r>
              <a:rPr lang="de-DE" dirty="0" smtClean="0"/>
              <a:t>) sind gefragte Feinchemikalien, die sich in Algenkultur entwickelt lassen.</a:t>
            </a:r>
            <a:br>
              <a:rPr lang="de-DE" dirty="0" smtClean="0"/>
            </a:br>
            <a:endParaRPr lang="hu-HU" dirty="0"/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41"/>
          </p:nvPr>
        </p:nvSpPr>
        <p:spPr>
          <a:xfrm>
            <a:off x="1718529" y="18991444"/>
            <a:ext cx="11034084" cy="1137747"/>
          </a:xfrm>
        </p:spPr>
        <p:txBody>
          <a:bodyPr/>
          <a:lstStyle/>
          <a:p>
            <a:r>
              <a:rPr lang="de-DE" dirty="0"/>
              <a:t>Sie sind gefragte Inhaltsstoffe in hautaufhellender Kosmetik, die so erdölfrei produziert und für spezielle Märkte eingesetzt werden könnten</a:t>
            </a:r>
            <a:endParaRPr lang="hu-HU" dirty="0"/>
          </a:p>
        </p:txBody>
      </p:sp>
      <p:pic>
        <p:nvPicPr>
          <p:cNvPr id="31" name="Grafik 30">
            <a:extLst>
              <a:ext uri="{FF2B5EF4-FFF2-40B4-BE49-F238E27FC236}">
                <a16:creationId xmlns:a16="http://schemas.microsoft.com/office/drawing/2014/main" id="{E1946034-F69B-45D0-A1DD-6BAE89AEB9A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4054" y="989282"/>
            <a:ext cx="6120000" cy="1683769"/>
          </a:xfrm>
          <a:prstGeom prst="rect">
            <a:avLst/>
          </a:prstGeom>
        </p:spPr>
      </p:pic>
      <p:sp>
        <p:nvSpPr>
          <p:cNvPr id="42" name="Textplatzhalter 41"/>
          <p:cNvSpPr>
            <a:spLocks noGrp="1"/>
          </p:cNvSpPr>
          <p:nvPr>
            <p:ph type="body" sz="quarter" idx="23"/>
          </p:nvPr>
        </p:nvSpPr>
        <p:spPr>
          <a:xfrm>
            <a:off x="949369" y="5563191"/>
            <a:ext cx="20166739" cy="1243417"/>
          </a:xfrm>
        </p:spPr>
        <p:txBody>
          <a:bodyPr/>
          <a:lstStyle/>
          <a:p>
            <a:r>
              <a:rPr lang="de-DE" dirty="0" smtClean="0"/>
              <a:t>MEERESALGEN ALS NEUE RESSOURCE</a:t>
            </a:r>
            <a:endParaRPr lang="de-DE" dirty="0"/>
          </a:p>
        </p:txBody>
      </p:sp>
      <p:pic>
        <p:nvPicPr>
          <p:cNvPr id="59" name="Bildplatzhalter 58"/>
          <p:cNvPicPr>
            <a:picLocks noGrp="1" noChangeAspect="1"/>
          </p:cNvPicPr>
          <p:nvPr>
            <p:ph type="pic" sz="quarter" idx="46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01" r="15401"/>
          <a:stretch>
            <a:fillRect/>
          </a:stretch>
        </p:blipFill>
        <p:spPr>
          <a:xfrm>
            <a:off x="16655783" y="17284842"/>
            <a:ext cx="3994427" cy="3856072"/>
          </a:xfrm>
        </p:spPr>
      </p:pic>
      <p:pic>
        <p:nvPicPr>
          <p:cNvPr id="58" name="Bildplatzhalter 57"/>
          <p:cNvPicPr>
            <a:picLocks noGrp="1" noChangeAspect="1"/>
          </p:cNvPicPr>
          <p:nvPr>
            <p:ph type="pic" sz="quarter" idx="29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53" t="15337" r="24790"/>
          <a:stretch/>
        </p:blipFill>
        <p:spPr>
          <a:xfrm>
            <a:off x="14420365" y="8999524"/>
            <a:ext cx="6221239" cy="6005753"/>
          </a:xfrm>
        </p:spPr>
      </p:pic>
      <p:sp>
        <p:nvSpPr>
          <p:cNvPr id="62" name="Textplatzhalter 61"/>
          <p:cNvSpPr>
            <a:spLocks noGrp="1"/>
          </p:cNvSpPr>
          <p:nvPr>
            <p:ph type="body" sz="quarter" idx="27"/>
          </p:nvPr>
        </p:nvSpPr>
        <p:spPr>
          <a:xfrm>
            <a:off x="949366" y="7139615"/>
            <a:ext cx="15353077" cy="2252924"/>
          </a:xfrm>
        </p:spPr>
        <p:txBody>
          <a:bodyPr/>
          <a:lstStyle/>
          <a:p>
            <a:r>
              <a:rPr lang="de-DE" dirty="0" smtClean="0"/>
              <a:t>ALGEN ALS RESSOURCE </a:t>
            </a:r>
            <a:r>
              <a:rPr lang="de-DE" dirty="0"/>
              <a:t>FÜR FEINCHEMIKALIEN</a:t>
            </a:r>
            <a:r>
              <a:rPr lang="de-DE" u="sng" dirty="0"/>
              <a:t/>
            </a:r>
            <a:br>
              <a:rPr lang="de-DE" u="sng" dirty="0"/>
            </a:br>
            <a:r>
              <a:rPr lang="de-DE" dirty="0"/>
              <a:t>BIORAFFINERIEKONZEPT FÜR ALGEN-BASIERTE INHALTSSTOFFE</a:t>
            </a:r>
          </a:p>
          <a:p>
            <a:endParaRPr lang="hu-HU" dirty="0"/>
          </a:p>
        </p:txBody>
      </p:sp>
      <p:pic>
        <p:nvPicPr>
          <p:cNvPr id="66" name="Bildplatzhalter 65"/>
          <p:cNvPicPr>
            <a:picLocks noGrp="1" noChangeAspect="1"/>
          </p:cNvPicPr>
          <p:nvPr>
            <p:ph type="pic" sz="quarter" idx="43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102" t="13" r="-23759" b="1671"/>
          <a:stretch/>
        </p:blipFill>
        <p:spPr>
          <a:xfrm>
            <a:off x="-548437" y="21133135"/>
            <a:ext cx="15808646" cy="6121651"/>
          </a:xfrm>
        </p:spPr>
      </p:pic>
      <p:sp>
        <p:nvSpPr>
          <p:cNvPr id="67" name="Rechteck 66"/>
          <p:cNvSpPr/>
          <p:nvPr/>
        </p:nvSpPr>
        <p:spPr>
          <a:xfrm>
            <a:off x="1718529" y="15942785"/>
            <a:ext cx="10690225" cy="14886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de-DE" sz="2400" dirty="0">
                <a:latin typeface="Roboto Slab Light" pitchFamily="2" charset="0"/>
                <a:ea typeface="Roboto Slab Light" pitchFamily="2" charset="0"/>
              </a:rPr>
              <a:t>Bestimmte Algeninhaltsstoffe werden zusätzlich auf ihre Aktivität als </a:t>
            </a:r>
            <a:r>
              <a:rPr lang="de-DE" sz="2400" dirty="0" err="1">
                <a:latin typeface="Roboto Slab Light" pitchFamily="2" charset="0"/>
                <a:ea typeface="Roboto Slab Light" pitchFamily="2" charset="0"/>
              </a:rPr>
              <a:t>Enzymhemmer</a:t>
            </a:r>
            <a:r>
              <a:rPr lang="de-DE" sz="2400" dirty="0">
                <a:latin typeface="Roboto Slab Light" pitchFamily="2" charset="0"/>
                <a:ea typeface="Roboto Slab Light" pitchFamily="2" charset="0"/>
              </a:rPr>
              <a:t> für </a:t>
            </a:r>
            <a:r>
              <a:rPr lang="de-DE" sz="2400" dirty="0" err="1">
                <a:latin typeface="Roboto Slab Light" pitchFamily="2" charset="0"/>
                <a:ea typeface="Roboto Slab Light" pitchFamily="2" charset="0"/>
              </a:rPr>
              <a:t>Tyrosinase</a:t>
            </a:r>
            <a:r>
              <a:rPr lang="de-DE" sz="2400" dirty="0">
                <a:latin typeface="Roboto Slab Light" pitchFamily="2" charset="0"/>
                <a:ea typeface="Roboto Slab Light" pitchFamily="2" charset="0"/>
              </a:rPr>
              <a:t> getestet, das für die Bildung des dunklen Hautfarbstoffs Melanin verantwortlich ist</a:t>
            </a:r>
            <a:endParaRPr lang="hu-HU" sz="2400" dirty="0">
              <a:latin typeface="Roboto Slab Light" pitchFamily="2" charset="0"/>
              <a:ea typeface="Roboto Slab Light" pitchFamily="2" charset="0"/>
            </a:endParaRPr>
          </a:p>
        </p:txBody>
      </p:sp>
      <p:sp>
        <p:nvSpPr>
          <p:cNvPr id="2" name="Textplatzhalter 1"/>
          <p:cNvSpPr>
            <a:spLocks noGrp="1"/>
          </p:cNvSpPr>
          <p:nvPr>
            <p:ph type="body" sz="quarter" idx="32"/>
          </p:nvPr>
        </p:nvSpPr>
        <p:spPr>
          <a:xfrm>
            <a:off x="14420366" y="15458647"/>
            <a:ext cx="6221239" cy="1172629"/>
          </a:xfrm>
        </p:spPr>
        <p:txBody>
          <a:bodyPr/>
          <a:lstStyle/>
          <a:p>
            <a:r>
              <a:rPr lang="de-DE" dirty="0"/>
              <a:t>In der Ostsee kultivierte und geerntete Braunalgen dienen als Quelle für die Extraktion von Wirkstoffen</a:t>
            </a:r>
          </a:p>
          <a:p>
            <a:endParaRPr lang="hu-HU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45"/>
          </p:nvPr>
        </p:nvSpPr>
        <p:spPr>
          <a:xfrm>
            <a:off x="14420367" y="21539557"/>
            <a:ext cx="6221239" cy="1172629"/>
          </a:xfrm>
        </p:spPr>
        <p:txBody>
          <a:bodyPr/>
          <a:lstStyle/>
          <a:p>
            <a:r>
              <a:rPr lang="de-DE" dirty="0"/>
              <a:t>Wirkstoffe von Mikroalgen aus landbasierten Kulturen werden ebenfalls extrahiert und getestet</a:t>
            </a:r>
          </a:p>
          <a:p>
            <a:endParaRPr lang="hu-HU" dirty="0"/>
          </a:p>
        </p:txBody>
      </p:sp>
      <p:sp>
        <p:nvSpPr>
          <p:cNvPr id="5" name="Textfeld 4"/>
          <p:cNvSpPr txBox="1"/>
          <p:nvPr/>
        </p:nvSpPr>
        <p:spPr>
          <a:xfrm>
            <a:off x="7994054" y="2628887"/>
            <a:ext cx="5878700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9600" b="0" i="0" u="none" strike="noStrike" cap="none" spc="0" normalizeH="0" baseline="0" dirty="0" smtClean="0">
                <a:ln>
                  <a:noFill/>
                </a:ln>
                <a:solidFill>
                  <a:srgbClr val="0A3563"/>
                </a:solidFill>
                <a:effectLst/>
                <a:uFillTx/>
                <a:latin typeface="Poppins SemiBold" panose="00000700000000000000" pitchFamily="2" charset="0"/>
                <a:cs typeface="Poppins SemiBold" panose="00000700000000000000" pitchFamily="2" charset="0"/>
                <a:sym typeface="Poppins Light"/>
              </a:rPr>
              <a:t>BEISPIEL 1</a:t>
            </a:r>
            <a:endParaRPr kumimoji="0" lang="hu-HU" sz="9600" b="0" i="0" u="none" strike="noStrike" cap="none" spc="0" normalizeH="0" baseline="0" dirty="0">
              <a:ln>
                <a:noFill/>
              </a:ln>
              <a:solidFill>
                <a:srgbClr val="0A3563"/>
              </a:solidFill>
              <a:effectLst/>
              <a:uFillTx/>
              <a:latin typeface="Poppins SemiBold" panose="00000700000000000000" pitchFamily="2" charset="0"/>
              <a:cs typeface="Poppins SemiBold" panose="00000700000000000000" pitchFamily="2" charset="0"/>
              <a:sym typeface="Poppins Light"/>
            </a:endParaRP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28"/>
          </p:nvPr>
        </p:nvSpPr>
        <p:spPr>
          <a:xfrm>
            <a:off x="14957610" y="25409876"/>
            <a:ext cx="5683996" cy="2357056"/>
          </a:xfrm>
        </p:spPr>
        <p:txBody>
          <a:bodyPr/>
          <a:lstStyle/>
          <a:p>
            <a:r>
              <a:rPr lang="de-DE" dirty="0"/>
              <a:t>KONTAKTDATEN</a:t>
            </a:r>
            <a:br>
              <a:rPr lang="de-DE" dirty="0"/>
            </a:br>
            <a:r>
              <a:rPr lang="de-DE" dirty="0"/>
              <a:t>Prof. Dr. Thomas </a:t>
            </a:r>
            <a:r>
              <a:rPr lang="de-DE" dirty="0" err="1"/>
              <a:t>Schweder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>Universität Greifswald</a:t>
            </a:r>
          </a:p>
          <a:p>
            <a:r>
              <a:rPr lang="de-DE" dirty="0"/>
              <a:t>               schweder@uni-greifswald.de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6327138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platzhalter 15"/>
          <p:cNvPicPr>
            <a:picLocks noGrp="1" noChangeAspect="1"/>
          </p:cNvPicPr>
          <p:nvPr>
            <p:ph type="pic" sz="quarter" idx="46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8" t="19697" r="23554"/>
          <a:stretch/>
        </p:blipFill>
        <p:spPr/>
      </p:pic>
      <p:sp>
        <p:nvSpPr>
          <p:cNvPr id="5" name="Textplatzhalter 4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de-DE" dirty="0"/>
              <a:t>KONTAKTDATEN</a:t>
            </a:r>
            <a:br>
              <a:rPr lang="de-DE" dirty="0"/>
            </a:br>
            <a:r>
              <a:rPr lang="de-DE" dirty="0"/>
              <a:t>Prof. Dr. Thomas </a:t>
            </a:r>
            <a:r>
              <a:rPr lang="de-DE" dirty="0" err="1"/>
              <a:t>Schweder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>Universität Greifswald</a:t>
            </a:r>
          </a:p>
          <a:p>
            <a:r>
              <a:rPr lang="de-DE" dirty="0"/>
              <a:t>               schweder@uni-greifswald.de</a:t>
            </a:r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32"/>
          </p:nvPr>
        </p:nvSpPr>
        <p:spPr>
          <a:xfrm>
            <a:off x="14820181" y="12501960"/>
            <a:ext cx="5830029" cy="1499641"/>
          </a:xfrm>
        </p:spPr>
        <p:txBody>
          <a:bodyPr/>
          <a:lstStyle/>
          <a:p>
            <a:r>
              <a:rPr lang="de-DE" dirty="0"/>
              <a:t>In der Ostsee kultivierte und geerntete Braunalgen dienen als Quelle für die Extraktion von Wirkstoffen</a:t>
            </a:r>
          </a:p>
          <a:p>
            <a:endParaRPr lang="hu-HU" dirty="0"/>
          </a:p>
        </p:txBody>
      </p:sp>
      <p:pic>
        <p:nvPicPr>
          <p:cNvPr id="17" name="Bildplatzhalter 16"/>
          <p:cNvPicPr>
            <a:picLocks noGrp="1" noChangeAspect="1"/>
          </p:cNvPicPr>
          <p:nvPr>
            <p:ph type="pic" sz="quarter" idx="49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9" r="9729"/>
          <a:stretch>
            <a:fillRect/>
          </a:stretch>
        </p:blipFill>
        <p:spPr/>
      </p:pic>
      <p:sp>
        <p:nvSpPr>
          <p:cNvPr id="15" name="Textplatzhalter 14"/>
          <p:cNvSpPr>
            <a:spLocks noGrp="1"/>
          </p:cNvSpPr>
          <p:nvPr>
            <p:ph type="body" sz="quarter" idx="50"/>
          </p:nvPr>
        </p:nvSpPr>
        <p:spPr>
          <a:xfrm>
            <a:off x="14957610" y="18290687"/>
            <a:ext cx="5692598" cy="1499641"/>
          </a:xfrm>
        </p:spPr>
        <p:txBody>
          <a:bodyPr/>
          <a:lstStyle/>
          <a:p>
            <a:r>
              <a:rPr lang="de-DE" dirty="0"/>
              <a:t>Wirkstoffe von Mikroalgen aus landbasierten Kulturen werden ebenfalls extrahiert und getestet</a:t>
            </a:r>
          </a:p>
          <a:p>
            <a:endParaRPr lang="hu-HU" dirty="0"/>
          </a:p>
        </p:txBody>
      </p:sp>
      <p:pic>
        <p:nvPicPr>
          <p:cNvPr id="20" name="Bildplatzhalter 65"/>
          <p:cNvPicPr>
            <a:picLocks noGrp="1" noChangeAspect="1"/>
          </p:cNvPicPr>
          <p:nvPr>
            <p:ph type="pic" sz="quarter" idx="43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102" t="13" r="-23759" b="1671"/>
          <a:stretch/>
        </p:blipFill>
        <p:spPr>
          <a:xfrm>
            <a:off x="-548437" y="21133135"/>
            <a:ext cx="15808646" cy="6121651"/>
          </a:xfrm>
        </p:spPr>
      </p:pic>
      <p:pic>
        <p:nvPicPr>
          <p:cNvPr id="27" name="Grafik 26">
            <a:extLst>
              <a:ext uri="{FF2B5EF4-FFF2-40B4-BE49-F238E27FC236}">
                <a16:creationId xmlns:a16="http://schemas.microsoft.com/office/drawing/2014/main" id="{E1946034-F69B-45D0-A1DD-6BAE89AEB9A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4054" y="989282"/>
            <a:ext cx="6120000" cy="1683769"/>
          </a:xfrm>
          <a:prstGeom prst="rect">
            <a:avLst/>
          </a:prstGeom>
        </p:spPr>
      </p:pic>
      <p:sp>
        <p:nvSpPr>
          <p:cNvPr id="29" name="Textplatzhalter 9"/>
          <p:cNvSpPr>
            <a:spLocks noGrp="1"/>
          </p:cNvSpPr>
          <p:nvPr>
            <p:ph type="body" sz="quarter" idx="37"/>
          </p:nvPr>
        </p:nvSpPr>
        <p:spPr>
          <a:xfrm>
            <a:off x="16664387" y="2189555"/>
            <a:ext cx="3985823" cy="970596"/>
          </a:xfrm>
        </p:spPr>
        <p:txBody>
          <a:bodyPr/>
          <a:lstStyle/>
          <a:p>
            <a:r>
              <a:rPr lang="de-DE" dirty="0" smtClean="0"/>
              <a:t>Algenverwertung</a:t>
            </a:r>
          </a:p>
          <a:p>
            <a:r>
              <a:rPr lang="de-DE" dirty="0" smtClean="0"/>
              <a:t>Materialforschung</a:t>
            </a:r>
            <a:endParaRPr lang="hu-HU" dirty="0"/>
          </a:p>
        </p:txBody>
      </p:sp>
      <p:pic>
        <p:nvPicPr>
          <p:cNvPr id="3" name="Bildplatzhalter 2"/>
          <p:cNvPicPr>
            <a:picLocks noGrp="1" noChangeAspect="1"/>
          </p:cNvPicPr>
          <p:nvPr>
            <p:ph type="pic" sz="quarter" idx="48"/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48" b="34000"/>
          <a:stretch/>
        </p:blipFill>
        <p:spPr/>
      </p:pic>
      <p:sp>
        <p:nvSpPr>
          <p:cNvPr id="28" name="Textfeld 27"/>
          <p:cNvSpPr txBox="1"/>
          <p:nvPr/>
        </p:nvSpPr>
        <p:spPr>
          <a:xfrm>
            <a:off x="7994054" y="2628887"/>
            <a:ext cx="6087706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9600" b="0" i="0" u="none" strike="noStrike" cap="none" spc="0" normalizeH="0" baseline="0" dirty="0" smtClean="0">
                <a:ln>
                  <a:noFill/>
                </a:ln>
                <a:solidFill>
                  <a:srgbClr val="0A3563"/>
                </a:solidFill>
                <a:effectLst/>
                <a:uFillTx/>
                <a:latin typeface="Poppins SemiBold" panose="00000700000000000000" pitchFamily="2" charset="0"/>
                <a:cs typeface="Poppins SemiBold" panose="00000700000000000000" pitchFamily="2" charset="0"/>
                <a:sym typeface="Poppins Light"/>
              </a:rPr>
              <a:t>BEISPIEL 2</a:t>
            </a:r>
            <a:endParaRPr kumimoji="0" lang="hu-HU" sz="9600" b="0" i="0" u="none" strike="noStrike" cap="none" spc="0" normalizeH="0" baseline="0" dirty="0">
              <a:ln>
                <a:noFill/>
              </a:ln>
              <a:solidFill>
                <a:srgbClr val="0A3563"/>
              </a:solidFill>
              <a:effectLst/>
              <a:uFillTx/>
              <a:latin typeface="Poppins SemiBold" panose="00000700000000000000" pitchFamily="2" charset="0"/>
              <a:cs typeface="Poppins SemiBold" panose="00000700000000000000" pitchFamily="2" charset="0"/>
              <a:sym typeface="Poppins Light"/>
            </a:endParaRPr>
          </a:p>
        </p:txBody>
      </p:sp>
      <p:sp>
        <p:nvSpPr>
          <p:cNvPr id="30" name="Textplatzhalter 10"/>
          <p:cNvSpPr>
            <a:spLocks noGrp="1"/>
          </p:cNvSpPr>
          <p:nvPr>
            <p:ph type="body" sz="quarter" idx="38"/>
          </p:nvPr>
        </p:nvSpPr>
        <p:spPr>
          <a:xfrm>
            <a:off x="1718529" y="9788138"/>
            <a:ext cx="11274715" cy="1691745"/>
          </a:xfrm>
        </p:spPr>
        <p:txBody>
          <a:bodyPr/>
          <a:lstStyle/>
          <a:p>
            <a:r>
              <a:rPr lang="de-DE" dirty="0"/>
              <a:t>BALI entwickelt neue Konzepte zur wirtschaftlichen und nachhaltigen</a:t>
            </a:r>
            <a:r>
              <a:rPr lang="de-DE" dirty="0" smtClean="0"/>
              <a:t>,</a:t>
            </a:r>
          </a:p>
          <a:p>
            <a:r>
              <a:rPr lang="de-DE" dirty="0" smtClean="0"/>
              <a:t>also </a:t>
            </a:r>
            <a:r>
              <a:rPr lang="de-DE" dirty="0"/>
              <a:t>bioökonomischen, Nutzung regionaler Algenbiomassen. </a:t>
            </a:r>
          </a:p>
          <a:p>
            <a:endParaRPr lang="hu-HU" dirty="0"/>
          </a:p>
        </p:txBody>
      </p:sp>
      <p:sp>
        <p:nvSpPr>
          <p:cNvPr id="31" name="Textplatzhalter 11"/>
          <p:cNvSpPr>
            <a:spLocks noGrp="1"/>
          </p:cNvSpPr>
          <p:nvPr>
            <p:ph type="body" sz="quarter" idx="39"/>
          </p:nvPr>
        </p:nvSpPr>
        <p:spPr>
          <a:xfrm>
            <a:off x="1718529" y="12846524"/>
            <a:ext cx="11274717" cy="3416320"/>
          </a:xfrm>
        </p:spPr>
        <p:txBody>
          <a:bodyPr/>
          <a:lstStyle/>
          <a:p>
            <a:r>
              <a:rPr lang="de-DE" dirty="0" smtClean="0"/>
              <a:t>Es werden neue Verfahren zur kombinierten Gewinnung von Fettsäuren, maßgeschneiderten Zuckerverbindungen und bioaktiven Sekundärmetaboliten aus Mikro- und Makroalgen untersucht. Vor allem bestimmte Zucker (</a:t>
            </a:r>
            <a:r>
              <a:rPr lang="de-DE" dirty="0" err="1" smtClean="0"/>
              <a:t>Oligosaccharide</a:t>
            </a:r>
            <a:r>
              <a:rPr lang="de-DE" dirty="0" smtClean="0"/>
              <a:t>) sind gefragte Feinchemikalien, die sich in Algenkultur entwickelt lassen.</a:t>
            </a:r>
            <a:br>
              <a:rPr lang="de-DE" dirty="0" smtClean="0"/>
            </a:br>
            <a:endParaRPr lang="hu-HU" dirty="0"/>
          </a:p>
        </p:txBody>
      </p:sp>
      <p:sp>
        <p:nvSpPr>
          <p:cNvPr id="32" name="Textplatzhalter 13"/>
          <p:cNvSpPr>
            <a:spLocks noGrp="1"/>
          </p:cNvSpPr>
          <p:nvPr>
            <p:ph type="body" sz="quarter" idx="41"/>
          </p:nvPr>
        </p:nvSpPr>
        <p:spPr>
          <a:xfrm>
            <a:off x="1718529" y="18991444"/>
            <a:ext cx="11034084" cy="1137747"/>
          </a:xfrm>
        </p:spPr>
        <p:txBody>
          <a:bodyPr/>
          <a:lstStyle/>
          <a:p>
            <a:r>
              <a:rPr lang="de-DE" dirty="0"/>
              <a:t>Sie sind gefragte Inhaltsstoffe in hautaufhellender Kosmetik, die so erdölfrei produziert und für spezielle Märkte eingesetzt werden könnten</a:t>
            </a:r>
            <a:endParaRPr lang="hu-HU" dirty="0"/>
          </a:p>
        </p:txBody>
      </p:sp>
      <p:sp>
        <p:nvSpPr>
          <p:cNvPr id="33" name="Textplatzhalter 41"/>
          <p:cNvSpPr>
            <a:spLocks noGrp="1"/>
          </p:cNvSpPr>
          <p:nvPr>
            <p:ph type="body" sz="quarter" idx="23"/>
          </p:nvPr>
        </p:nvSpPr>
        <p:spPr>
          <a:xfrm>
            <a:off x="949369" y="5563191"/>
            <a:ext cx="20166739" cy="1243417"/>
          </a:xfrm>
        </p:spPr>
        <p:txBody>
          <a:bodyPr/>
          <a:lstStyle/>
          <a:p>
            <a:r>
              <a:rPr lang="de-DE" dirty="0" smtClean="0"/>
              <a:t>MEERESALGEN ALS NEUE RESSOURCE</a:t>
            </a:r>
            <a:endParaRPr lang="de-DE" dirty="0"/>
          </a:p>
        </p:txBody>
      </p:sp>
      <p:sp>
        <p:nvSpPr>
          <p:cNvPr id="34" name="Textplatzhalter 61"/>
          <p:cNvSpPr>
            <a:spLocks noGrp="1"/>
          </p:cNvSpPr>
          <p:nvPr>
            <p:ph type="body" sz="quarter" idx="27"/>
          </p:nvPr>
        </p:nvSpPr>
        <p:spPr>
          <a:xfrm>
            <a:off x="949366" y="7139615"/>
            <a:ext cx="15353077" cy="2252924"/>
          </a:xfrm>
        </p:spPr>
        <p:txBody>
          <a:bodyPr/>
          <a:lstStyle/>
          <a:p>
            <a:r>
              <a:rPr lang="de-DE" dirty="0" smtClean="0"/>
              <a:t>ALGEN ALS RESSOURCE </a:t>
            </a:r>
            <a:r>
              <a:rPr lang="de-DE" dirty="0"/>
              <a:t>FÜR FEINCHEMIKALIEN</a:t>
            </a:r>
            <a:r>
              <a:rPr lang="de-DE" u="sng" dirty="0"/>
              <a:t/>
            </a:r>
            <a:br>
              <a:rPr lang="de-DE" u="sng" dirty="0"/>
            </a:br>
            <a:r>
              <a:rPr lang="de-DE" dirty="0"/>
              <a:t>BIORAFFINERIEKONZEPT FÜR ALGEN-BASIERTE INHALTSSTOFFE</a:t>
            </a:r>
          </a:p>
          <a:p>
            <a:endParaRPr lang="hu-HU" dirty="0"/>
          </a:p>
        </p:txBody>
      </p:sp>
      <p:sp>
        <p:nvSpPr>
          <p:cNvPr id="35" name="Rechteck 34"/>
          <p:cNvSpPr/>
          <p:nvPr/>
        </p:nvSpPr>
        <p:spPr>
          <a:xfrm>
            <a:off x="1718529" y="15942785"/>
            <a:ext cx="10690225" cy="14886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de-DE" sz="2400" dirty="0">
                <a:latin typeface="Roboto Slab Light" pitchFamily="2" charset="0"/>
                <a:ea typeface="Roboto Slab Light" pitchFamily="2" charset="0"/>
              </a:rPr>
              <a:t>Bestimmte Algeninhaltsstoffe werden zusätzlich auf ihre Aktivität als </a:t>
            </a:r>
            <a:r>
              <a:rPr lang="de-DE" sz="2400" dirty="0" err="1">
                <a:latin typeface="Roboto Slab Light" pitchFamily="2" charset="0"/>
                <a:ea typeface="Roboto Slab Light" pitchFamily="2" charset="0"/>
              </a:rPr>
              <a:t>Enzymhemmer</a:t>
            </a:r>
            <a:r>
              <a:rPr lang="de-DE" sz="2400" dirty="0">
                <a:latin typeface="Roboto Slab Light" pitchFamily="2" charset="0"/>
                <a:ea typeface="Roboto Slab Light" pitchFamily="2" charset="0"/>
              </a:rPr>
              <a:t> für </a:t>
            </a:r>
            <a:r>
              <a:rPr lang="de-DE" sz="2400" dirty="0" err="1">
                <a:latin typeface="Roboto Slab Light" pitchFamily="2" charset="0"/>
                <a:ea typeface="Roboto Slab Light" pitchFamily="2" charset="0"/>
              </a:rPr>
              <a:t>Tyrosinase</a:t>
            </a:r>
            <a:r>
              <a:rPr lang="de-DE" sz="2400" dirty="0">
                <a:latin typeface="Roboto Slab Light" pitchFamily="2" charset="0"/>
                <a:ea typeface="Roboto Slab Light" pitchFamily="2" charset="0"/>
              </a:rPr>
              <a:t> getestet, das für die Bildung des dunklen Hautfarbstoffs Melanin verantwortlich ist</a:t>
            </a:r>
            <a:endParaRPr lang="hu-HU" sz="2400" dirty="0">
              <a:latin typeface="Roboto Slab Light" pitchFamily="2" charset="0"/>
              <a:ea typeface="Roboto Slab Ligh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1091179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0A3563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Poppins SemiBold"/>
        <a:ea typeface="Poppins SemiBold"/>
        <a:cs typeface="Poppins SemiBold"/>
      </a:majorFont>
      <a:minorFont>
        <a:latin typeface="Poppins SemiBold"/>
        <a:ea typeface="Poppins SemiBold"/>
        <a:cs typeface="Poppins SemiBold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cap="none" spc="0" normalizeH="0" baseline="0">
            <a:ln>
              <a:noFill/>
            </a:ln>
            <a:solidFill>
              <a:srgbClr val="0A3563"/>
            </a:solidFill>
            <a:effectLst/>
            <a:uFillTx/>
            <a:latin typeface="Poppins Light"/>
            <a:ea typeface="Poppins Light"/>
            <a:cs typeface="Poppins Light"/>
            <a:sym typeface="Poppi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Poppins SemiBold"/>
        <a:ea typeface="Poppins SemiBold"/>
        <a:cs typeface="Poppins SemiBold"/>
      </a:majorFont>
      <a:minorFont>
        <a:latin typeface="Poppins SemiBold"/>
        <a:ea typeface="Poppins SemiBold"/>
        <a:cs typeface="Poppins SemiBold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cap="none" spc="0" normalizeH="0" baseline="0">
            <a:ln>
              <a:noFill/>
            </a:ln>
            <a:solidFill>
              <a:srgbClr val="0A3563"/>
            </a:solidFill>
            <a:effectLst/>
            <a:uFillTx/>
            <a:latin typeface="Poppins Light"/>
            <a:ea typeface="Poppins Light"/>
            <a:cs typeface="Poppins Light"/>
            <a:sym typeface="Poppi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310</Words>
  <Application>Microsoft Office PowerPoint</Application>
  <PresentationFormat>Benutzerdefiniert</PresentationFormat>
  <Paragraphs>34</Paragraphs>
  <Slides>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12" baseType="lpstr">
      <vt:lpstr>Arial</vt:lpstr>
      <vt:lpstr>Helvetica Neue</vt:lpstr>
      <vt:lpstr>Helvetica Neue Medium</vt:lpstr>
      <vt:lpstr>Poppins Light</vt:lpstr>
      <vt:lpstr>Poppins SemiBold</vt:lpstr>
      <vt:lpstr>Roboto Slab Light</vt:lpstr>
      <vt:lpstr>Roboto Slab Medium</vt:lpstr>
      <vt:lpstr>21_BasicWhite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Steffi_BaMS</dc:creator>
  <cp:lastModifiedBy>Ony</cp:lastModifiedBy>
  <cp:revision>165</cp:revision>
  <dcterms:modified xsi:type="dcterms:W3CDTF">2023-08-17T08:27:12Z</dcterms:modified>
</cp:coreProperties>
</file>